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20" d="100"/>
          <a:sy n="120" d="100"/>
        </p:scale>
        <p:origin x="1162"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5004670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№1</a:t>
                      </a:r>
                      <a:r>
                        <a:rPr lang="kk-KZ" altLang="x-none" sz="1600" b="1" i="1" baseline="0" dirty="0">
                          <a:solidFill>
                            <a:schemeClr val="tx1"/>
                          </a:solidFill>
                          <a:latin typeface="Times New Roman" panose="02020603050405020304" pitchFamily="18" charset="0"/>
                          <a:cs typeface="Times New Roman" panose="02020603050405020304" pitchFamily="18" charset="0"/>
                        </a:rPr>
                        <a:t>69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66901925"/>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0,005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704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31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0,025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58532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18 маусымға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18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latin typeface="Times New Roman" panose="02020603050405020304" pitchFamily="18" charset="0"/>
                <a:cs typeface="Times New Roman" panose="02020603050405020304" pitchFamily="18" charset="0"/>
              </a:rPr>
              <a:t>Көшпелі бұлтты, күндіз өткінші жаңбыр, найзағай. Жел солтүстік-шығыстан солтүстік-батысқа ауысып соғады, күші 9-14, күндіз найзағай кезінде 18 м/с. Ауа температурасы түнде 21-23, күндіз 36-38 градус қатты ыстық.</a:t>
            </a:r>
          </a:p>
          <a:p>
            <a:pPr lvl="0" indent="144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a:solidFill>
                  <a:srgbClr val="000000"/>
                </a:solidFill>
                <a:latin typeface="Times New Roman" pitchFamily="18" charset="0"/>
                <a:cs typeface="Times New Roman" pitchFamily="18" charset="0"/>
                <a:sym typeface="+mn-ea"/>
              </a:rPr>
              <a:t> 19 </a:t>
            </a:r>
            <a:r>
              <a:rPr lang="ru-RU" sz="1200" b="1" dirty="0" err="1">
                <a:solidFill>
                  <a:srgbClr val="000000"/>
                </a:solidFill>
                <a:latin typeface="Times New Roman" pitchFamily="18" charset="0"/>
                <a:cs typeface="Times New Roman" pitchFamily="18" charset="0"/>
                <a:sym typeface="+mn-ea"/>
              </a:rPr>
              <a:t>маусым</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a:solidFill>
                  <a:srgbClr val="000000"/>
                </a:solidFill>
                <a:latin typeface="Times New Roman" panose="02020603050405020304" pitchFamily="18" charset="0"/>
                <a:cs typeface="Times New Roman" panose="02020603050405020304" pitchFamily="18" charset="0"/>
                <a:sym typeface="+mn-ea"/>
              </a:rPr>
              <a:t>18 маусым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19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өткінші жаңбыр, найзағай. </a:t>
            </a:r>
            <a:r>
              <a:rPr lang="kk-KZ" sz="1100" dirty="0">
                <a:latin typeface="Times New Roman" panose="02020603050405020304" pitchFamily="18" charset="0"/>
                <a:cs typeface="Times New Roman" panose="02020603050405020304" pitchFamily="18" charset="0"/>
              </a:rPr>
              <a:t>Жел солтүстік-батыстан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20-22 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606332"/>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a:solidFill>
                  <a:schemeClr val="tx1"/>
                </a:solidFill>
                <a:latin typeface="Times New Roman" panose="02020603050405020304" pitchFamily="18" charset="0"/>
                <a:cs typeface="Times New Roman" panose="02020603050405020304" pitchFamily="18" charset="0"/>
              </a:rPr>
              <a:t>18 </a:t>
            </a:r>
            <a:r>
              <a:rPr lang="ru-RU" sz="1100" b="1" dirty="0" err="1">
                <a:solidFill>
                  <a:schemeClr val="tx1"/>
                </a:solidFill>
                <a:latin typeface="Times New Roman" panose="02020603050405020304" pitchFamily="18" charset="0"/>
                <a:cs typeface="Times New Roman" panose="02020603050405020304" pitchFamily="18" charset="0"/>
              </a:rPr>
              <a:t>маусым</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19 </a:t>
            </a:r>
            <a:r>
              <a:rPr lang="kk-KZ" sz="1100" b="1" dirty="0">
                <a:solidFill>
                  <a:schemeClr val="tx1"/>
                </a:solidFill>
                <a:latin typeface="Times New Roman" panose="02020603050405020304" pitchFamily="18" charset="0"/>
                <a:cs typeface="Times New Roman" panose="02020603050405020304" pitchFamily="18" charset="0"/>
              </a:rPr>
              <a:t>маусым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 </a:t>
            </a:r>
            <a:r>
              <a:rPr lang="ru-RU" altLang="ru-RU" sz="1200" b="1" i="1" dirty="0" err="1">
                <a:solidFill>
                  <a:srgbClr val="000000"/>
                </a:solidFill>
                <a:latin typeface="Times New Roman" panose="02020603050405020304" pitchFamily="18" charset="0"/>
                <a:cs typeface="Times New Roman" panose="02020603050405020304" pitchFamily="18" charset="0"/>
              </a:rPr>
              <a:t>Хисуков</a:t>
            </a:r>
            <a:r>
              <a:rPr lang="ru-RU" altLang="ru-RU" sz="1200" b="1" i="1" dirty="0">
                <a:solidFill>
                  <a:srgbClr val="000000"/>
                </a:solidFill>
                <a:latin typeface="Times New Roman" panose="02020603050405020304" pitchFamily="18" charset="0"/>
                <a:cs typeface="Times New Roman" panose="02020603050405020304" pitchFamily="18" charset="0"/>
              </a:rPr>
              <a:t> Т.</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25926</TotalTime>
  <Words>617</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5049</cp:revision>
  <cp:lastPrinted>2021-07-01T03:56:27Z</cp:lastPrinted>
  <dcterms:created xsi:type="dcterms:W3CDTF">2018-03-27T06:03:00Z</dcterms:created>
  <dcterms:modified xsi:type="dcterms:W3CDTF">2024-06-17T07:02:10Z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