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657603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маусым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17 маусым сағ. </a:t>
            </a:r>
            <a:r>
              <a:rPr lang="ru-RU" altLang="ru-RU" sz="1200" b="1" dirty="0">
                <a:latin typeface="Times New Roman" panose="02020603050405020304" pitchFamily="18" charset="0"/>
                <a:cs typeface="Times New Roman" panose="02020603050405020304" pitchFamily="18" charset="0"/>
              </a:rPr>
              <a:t>20-дан 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батыстан соғады,</a:t>
            </a:r>
            <a:r>
              <a:rPr lang="kk-KZ"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күші 7-12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12-14°, күндіз 20-22°</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kk-KZ" altLang="ru-RU" sz="1200" b="1" dirty="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Жел 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53691" y="2411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189" y="32967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98823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Игасанова М.А</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19045</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3584</cp:revision>
  <cp:lastPrinted>2021-07-01T03:56:27Z</cp:lastPrinted>
  <dcterms:created xsi:type="dcterms:W3CDTF">2018-03-27T06:03:00Z</dcterms:created>
  <dcterms:modified xsi:type="dcterms:W3CDTF">2024-06-17T09:09:32Z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