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58147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17 маусым сағ. </a:t>
            </a:r>
            <a:r>
              <a:rPr lang="ru-RU" altLang="ru-RU" sz="1200" b="1" dirty="0">
                <a:latin typeface="Times New Roman" panose="02020603050405020304" pitchFamily="18" charset="0"/>
                <a:cs typeface="Times New Roman" panose="02020603050405020304" pitchFamily="18" charset="0"/>
              </a:rPr>
              <a:t>20-дан 18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батыстан, солтүстік-батыстан соғады, күші 5-10, күндіз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15-18</a:t>
            </a:r>
            <a:r>
              <a:rPr lang="kk-KZ" sz="1200" dirty="0">
                <a:solidFill>
                  <a:prstClr val="black"/>
                </a:solidFill>
                <a:latin typeface="Times New Roman" pitchFamily="18" charset="0"/>
                <a:cs typeface="Times New Roman" pitchFamily="18" charset="0"/>
              </a:rPr>
              <a:t> м/с. Ауа температурасы түнде 17-19°, күндіз 25-27°</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19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сол</a:t>
            </a:r>
            <a:r>
              <a:rPr lang="ru-RU" sz="1200" dirty="0" err="1">
                <a:solidFill>
                  <a:prstClr val="black"/>
                </a:solidFill>
                <a:latin typeface="Times New Roman" pitchFamily="18" charset="0"/>
                <a:cs typeface="Times New Roman" pitchFamily="18" charset="0"/>
              </a:rPr>
              <a:t>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7-12</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226291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0,448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Игасанова М.А</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19153</TotalTime>
  <Words>610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3645</cp:revision>
  <cp:lastPrinted>2021-07-01T03:56:27Z</cp:lastPrinted>
  <dcterms:created xsi:type="dcterms:W3CDTF">2018-03-27T06:03:00Z</dcterms:created>
  <dcterms:modified xsi:type="dcterms:W3CDTF">2024-06-17T09:10:04Z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