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17583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18 маусымға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17 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18 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күндіз жаңбыр жауады, найзағай болады. Солтүстік-шығыстан соққан жел оңтүстік-батысқа ауысады, күші 5-10, найзағай кезінде екпіні 15-20 </a:t>
            </a:r>
            <a:r>
              <a:rPr lang="ru-RU" sz="1200" dirty="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21-23 </a:t>
            </a:r>
            <a:r>
              <a:rPr lang="kk-KZ" sz="1200" dirty="0">
                <a:latin typeface="Times New Roman" pitchFamily="18" charset="0"/>
                <a:cs typeface="Times New Roman" pitchFamily="18" charset="0"/>
              </a:rPr>
              <a:t>градус жылы, </a:t>
            </a:r>
            <a:r>
              <a:rPr lang="kk-KZ" sz="1200">
                <a:latin typeface="Times New Roman" pitchFamily="18" charset="0"/>
                <a:cs typeface="Times New Roman" pitchFamily="18" charset="0"/>
              </a:rPr>
              <a:t>күндіз 37-39 </a:t>
            </a:r>
            <a:r>
              <a:rPr lang="kk-KZ" sz="1200" dirty="0">
                <a:latin typeface="Times New Roman" pitchFamily="18" charset="0"/>
                <a:cs typeface="Times New Roman" pitchFamily="18" charset="0"/>
              </a:rPr>
              <a:t>градус қатты ыстық болады.</a:t>
            </a:r>
            <a:endParaRPr lang="ru-RU" sz="1200" dirty="0">
              <a:latin typeface="Times New Roman" pitchFamily="18" charset="0"/>
              <a:cs typeface="Times New Roman" pitchFamily="18" charset="0"/>
            </a:endParaRPr>
          </a:p>
          <a:p>
            <a:pPr algn="ctr"/>
            <a:r>
              <a:rPr lang="kk-KZ" sz="1200" b="1" dirty="0">
                <a:solidFill>
                  <a:srgbClr val="000000"/>
                </a:solidFill>
                <a:latin typeface="Times New Roman" pitchFamily="18" charset="0"/>
                <a:cs typeface="Times New Roman" pitchFamily="18" charset="0"/>
              </a:rPr>
              <a:t>19 маусымға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18 маусым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19 маусым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1-6 </a:t>
            </a:r>
            <a:r>
              <a:rPr lang="ru-RU" sz="1200" dirty="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22-24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7045757"/>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18 маусымда, 19 маусымда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635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4434</cp:revision>
  <cp:lastPrinted>2021-07-01T07:38:07Z</cp:lastPrinted>
  <dcterms:created xsi:type="dcterms:W3CDTF">2018-03-27T06:03:00Z</dcterms:created>
  <dcterms:modified xsi:type="dcterms:W3CDTF">2024-06-17T07:52:46Z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