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8927399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65147690"/>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319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r>
                        <a:rPr lang="ru-RU" sz="1000" b="0" i="0" u="none" strike="noStrike" dirty="0">
                          <a:solidFill>
                            <a:srgbClr val="000000"/>
                          </a:solidFill>
                          <a:effectLst/>
                          <a:latin typeface="Times New Roman" pitchFamily="18" charset="0"/>
                          <a:cs typeface="Times New Roman" pitchFamily="18" charset="0"/>
                        </a:rPr>
                        <a:t>52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,562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3509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,702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165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138</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маусым</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маусым</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Оңтүстік-батыстан жел соғады, күші түнде 0-5, күндіз 9-14 м/с. Ауа температурасы түнде 25-27 жылы, күндіз 40-42 градус қатты ыстық.</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Оңтүстік-батыстан </a:t>
            </a:r>
            <a:r>
              <a:rPr lang="kk-KZ" altLang="ru-RU" sz="1200" dirty="0">
                <a:solidFill>
                  <a:srgbClr val="000000"/>
                </a:solidFill>
                <a:latin typeface="Times New Roman" pitchFamily="18" charset="0"/>
                <a:cs typeface="Times New Roman" pitchFamily="18" charset="0"/>
              </a:rPr>
              <a:t>жел соғады, күші 1-6 м/с. Ауа температурасы 25-27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21339</TotalTime>
  <Words>621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3723</cp:revision>
  <cp:lastPrinted>2023-02-06T06:57:51Z</cp:lastPrinted>
  <dcterms:created xsi:type="dcterms:W3CDTF">2018-03-27T06:03:00Z</dcterms:created>
  <dcterms:modified xsi:type="dcterms:W3CDTF">2024-06-17T08:08:55Z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