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2824825"/>
              </p:ext>
            </p:extLst>
          </p:nvPr>
        </p:nvGraphicFramePr>
        <p:xfrm>
          <a:off x="307975" y="2977872"/>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№169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44912" y="160994"/>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18 маусымға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17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бұршақ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найзағай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a:t>
            </a:r>
            <a:r>
              <a:rPr lang="ru-RU" altLang="ru-RU" sz="1200" dirty="0" err="1">
                <a:latin typeface="Times New Roman" panose="02020603050405020304" pitchFamily="18" charset="0"/>
                <a:cs typeface="Times New Roman" panose="02020603050405020304" pitchFamily="18" charset="0"/>
              </a:rPr>
              <a:t>екпіні</a:t>
            </a:r>
            <a:r>
              <a:rPr lang="ru-RU" altLang="ru-RU" sz="1200" dirty="0">
                <a:latin typeface="Times New Roman" panose="02020603050405020304" pitchFamily="18" charset="0"/>
                <a:cs typeface="Times New Roman" panose="02020603050405020304" pitchFamily="18" charset="0"/>
              </a:rPr>
              <a:t> 15-20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19-21,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29-31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 </a:t>
            </a: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19 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18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19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26-28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592960" y="2355381"/>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768097"/>
              </p:ext>
            </p:extLst>
          </p:nvPr>
        </p:nvGraphicFramePr>
        <p:xfrm>
          <a:off x="4866391" y="4190775"/>
          <a:ext cx="4781606" cy="111043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379472">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76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Рахметова Ж.А./Кириллова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19747</TotalTime>
  <Words>607</Words>
  <Application>Microsoft Office PowerPoint</Application>
  <PresentationFormat>Лист A4 (210x297 мм)</PresentationFormat>
  <Paragraphs>87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3749</cp:revision>
  <cp:lastPrinted>2021-07-01T07:38:07Z</cp:lastPrinted>
  <dcterms:created xsi:type="dcterms:W3CDTF">2018-03-27T06:03:00Z</dcterms:created>
  <dcterms:modified xsi:type="dcterms:W3CDTF">2024-06-17T08:54:16Z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