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580342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169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17 </a:t>
                      </a:r>
                      <a:r>
                        <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44269" y="224857"/>
            <a:ext cx="480376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a:solidFill>
                  <a:srgbClr val="1F497D">
                    <a:lumMod val="75000"/>
                  </a:srgbClr>
                </a:solidFill>
                <a:latin typeface="Times New Roman" panose="02020603050405020304" pitchFamily="18" charset="0"/>
                <a:cs typeface="Times New Roman" panose="02020603050405020304" pitchFamily="18" charset="0"/>
              </a:rPr>
              <a:t>17</a:t>
            </a:r>
            <a:r>
              <a:rPr lang="ru-RU" altLang="zh-CN" sz="1200" b="1" i="1" dirty="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a:solidFill>
                  <a:prstClr val="black"/>
                </a:solidFill>
                <a:latin typeface="Times New Roman" panose="02020603050405020304" pitchFamily="18" charset="0"/>
                <a:cs typeface="Times New Roman" panose="02020603050405020304" pitchFamily="18" charset="0"/>
              </a:rPr>
              <a:t>2024 ж. сағ. 20-ден 18</a:t>
            </a:r>
            <a:r>
              <a:rPr lang="kk-KZ" sz="1200" b="1" dirty="0">
                <a:solidFill>
                  <a:prstClr val="black"/>
                </a:solidFill>
                <a:latin typeface="Times New Roman" panose="02020603050405020304" pitchFamily="18" charset="0"/>
                <a:cs typeface="Times New Roman" panose="02020603050405020304" pitchFamily="18" charset="0"/>
              </a:rPr>
              <a:t> маусым </a:t>
            </a:r>
            <a:r>
              <a:rPr lang="kk-KZ" altLang="ru-RU" sz="1200" b="1" dirty="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a:t>
            </a:r>
            <a:r>
              <a:rPr lang="kk-KZ" sz="1200" dirty="0">
                <a:solidFill>
                  <a:prstClr val="black"/>
                </a:solidFill>
                <a:latin typeface="Times New Roman" panose="02020603050405020304" pitchFamily="18" charset="0"/>
                <a:cs typeface="Times New Roman" panose="02020603050405020304" pitchFamily="18" charset="0"/>
              </a:rPr>
              <a:t>шығыстан</a:t>
            </a:r>
            <a:r>
              <a:rPr lang="kk-KZ" sz="1200" dirty="0">
                <a:latin typeface="Times New Roman" panose="02020603050405020304" pitchFamily="18" charset="0"/>
                <a:cs typeface="Times New Roman" panose="02020603050405020304" pitchFamily="18" charset="0"/>
              </a:rPr>
              <a:t>  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Ауа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күндіз  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2024 жылғы 19 маусым</a:t>
            </a:r>
          </a:p>
          <a:p>
            <a:pPr algn="ctr"/>
            <a:r>
              <a:rPr lang="kk-KZ" sz="1200" b="1" dirty="0">
                <a:solidFill>
                  <a:prstClr val="black"/>
                </a:solidFill>
                <a:latin typeface="Times New Roman" panose="02020603050405020304" pitchFamily="18" charset="0"/>
                <a:cs typeface="Times New Roman" panose="02020603050405020304" pitchFamily="18" charset="0"/>
              </a:rPr>
              <a:t>18 маусым </a:t>
            </a:r>
            <a:r>
              <a:rPr lang="kk-KZ" sz="1200" b="1" dirty="0">
                <a:latin typeface="Times New Roman" panose="02020603050405020304" pitchFamily="18" charset="0"/>
                <a:cs typeface="Times New Roman" panose="02020603050405020304" pitchFamily="18" charset="0"/>
              </a:rPr>
              <a:t>сағ.  20-ден бастап 19 маусым </a:t>
            </a:r>
            <a:r>
              <a:rPr lang="kk-KZ" alt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a:t>
            </a:r>
            <a:r>
              <a:rPr lang="kk-KZ" sz="1200" dirty="0">
                <a:solidFill>
                  <a:prstClr val="black"/>
                </a:solidFill>
                <a:latin typeface="Times New Roman" panose="02020603050405020304" pitchFamily="18" charset="0"/>
                <a:cs typeface="Times New Roman" panose="02020603050405020304" pitchFamily="18" charset="0"/>
              </a:rPr>
              <a:t>. Оң</a:t>
            </a:r>
            <a:r>
              <a:rPr lang="kk-KZ" sz="1200" dirty="0">
                <a:latin typeface="Times New Roman" panose="02020603050405020304" pitchFamily="18" charset="0"/>
                <a:cs typeface="Times New Roman" panose="02020603050405020304" pitchFamily="18" charset="0"/>
              </a:rPr>
              <a:t>түстік-шығыстан 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a:t>
            </a:r>
            <a:r>
              <a:rPr lang="kk-KZ" sz="1200" dirty="0">
                <a:solidFill>
                  <a:prstClr val="black"/>
                </a:solidFill>
                <a:latin typeface="Times New Roman" panose="02020603050405020304" pitchFamily="18" charset="0"/>
                <a:cs typeface="Times New Roman" panose="02020603050405020304" pitchFamily="18" charset="0"/>
              </a:rPr>
              <a:t> м/с. Ауа температурасы 15-17 градус жылы. </a:t>
            </a: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14409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1489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2,978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2105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421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0,109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0,185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a:solidFill>
                  <a:srgbClr val="1F497D">
                    <a:lumMod val="75000"/>
                  </a:srgbClr>
                </a:solidFill>
                <a:latin typeface="Times New Roman" panose="02020603050405020304" pitchFamily="18" charset="0"/>
                <a:cs typeface="Times New Roman" panose="02020603050405020304" pitchFamily="18" charset="0"/>
              </a:rPr>
              <a:t>17</a:t>
            </a:r>
            <a:r>
              <a:rPr lang="ru-RU" altLang="zh-CN" sz="1200" b="1" i="1" dirty="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19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 </a:t>
            </a:r>
            <a:r>
              <a:rPr lang="kk-KZ" altLang="ru-RU" sz="1200" b="1" i="1">
                <a:solidFill>
                  <a:srgbClr val="000000"/>
                </a:solidFill>
                <a:latin typeface="Times New Roman" panose="02020603050405020304" pitchFamily="18" charset="0"/>
                <a:cs typeface="Times New Roman" panose="02020603050405020304" pitchFamily="18" charset="0"/>
              </a:rPr>
              <a:t>Шибаршина</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20234</TotalTime>
  <Words>605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3882</cp:revision>
  <cp:lastPrinted>2021-07-01T07:38:07Z</cp:lastPrinted>
  <dcterms:created xsi:type="dcterms:W3CDTF">2018-03-27T06:03:00Z</dcterms:created>
  <dcterms:modified xsi:type="dcterms:W3CDTF">2024-06-17T08:40:52Z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