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8625346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№169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июня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июня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19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2924283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0,012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0,008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0,074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730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0,146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0,43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0,056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18 июня 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9388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северо-восточный 9-14, днем порывы 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24-26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дне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 38-40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июня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19 июня 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северо-восточный 9-14, днем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25-27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Маратқызы 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Ж.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14134</TotalTime>
  <Words>625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Aptos Narrow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3068</cp:revision>
  <cp:lastPrinted>2021-07-01T03:56:27Z</cp:lastPrinted>
  <dcterms:created xsi:type="dcterms:W3CDTF">2018-03-27T06:03:00Z</dcterms:created>
  <dcterms:modified xsi:type="dcterms:W3CDTF">2024-06-17T07:52:01Z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