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81592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по 20 ч. 18 июня 2024 г. 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 , днем 15-20 м/с. Температура воздуха ночью 17-19,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 Температура воздуха ночью 13-15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494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20823</TotalTime>
  <Words>682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3808</cp:revision>
  <cp:lastPrinted>2021-07-01T03:56:27Z</cp:lastPrinted>
  <dcterms:created xsi:type="dcterms:W3CDTF">2018-03-27T06:03:00Z</dcterms:created>
  <dcterms:modified xsi:type="dcterms:W3CDTF">2024-06-17T08:55:23Z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