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июня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на 18 июня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17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20 ч. 18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днем небольшой дождь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Ветер северо-западный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</a:rPr>
              <a:t> 4-9 м/с. Температура воздуха ночью 15-17, днем 31-33 тепла.</a:t>
            </a:r>
            <a:r>
              <a:rPr lang="kk-KZ" sz="1200" dirty="0"/>
              <a:t>	</a:t>
            </a:r>
          </a:p>
          <a:p>
            <a:endParaRPr lang="kk-KZ" sz="1200" dirty="0"/>
          </a:p>
          <a:p>
            <a:r>
              <a:rPr lang="ru-RU" sz="1200" dirty="0"/>
              <a:t>		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19 июня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18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 19 июня 2024 г.</a:t>
            </a:r>
          </a:p>
          <a:p>
            <a:pPr lvl="0"/>
            <a:r>
              <a:rPr lang="kk-KZ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дождь.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>
                <a:latin typeface="Times New Roman KZ" pitchFamily="18" charset="0"/>
                <a:ea typeface="Times New Roman KZ" pitchFamily="18" charset="0"/>
              </a:rPr>
              <a:t>Ветер запад</a:t>
            </a:r>
            <a:r>
              <a:rPr lang="ru-RU" sz="120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ный</a:t>
            </a:r>
            <a:r>
              <a:rPr lang="ru-RU" sz="120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</a:rPr>
              <a:t>5-10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14-16 тепла.</a:t>
            </a:r>
          </a:p>
          <a:p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июня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июня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1485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К.А. / Конысбекова Н Р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19162</TotalTime>
  <Words>602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Times New Roman</vt:lpstr>
      <vt:lpstr>Times New Roman KZ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4201</cp:revision>
  <cp:lastPrinted>2021-07-01T03:56:27Z</cp:lastPrinted>
  <dcterms:created xsi:type="dcterms:W3CDTF">2018-03-27T06:03:00Z</dcterms:created>
  <dcterms:modified xsi:type="dcterms:W3CDTF">2024-06-17T07:00:28Z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