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387309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15136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северо-западный 5-10 м/с. Температура воздуха ночью 25-27, днем 33-35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26144</TotalTime>
  <Words>625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3366</cp:revision>
  <cp:lastPrinted>2021-10-15T03:50:29Z</cp:lastPrinted>
  <dcterms:created xsi:type="dcterms:W3CDTF">2018-03-27T06:03:00Z</dcterms:created>
  <dcterms:modified xsi:type="dcterms:W3CDTF">2024-06-17T07:50:49Z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