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19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800133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18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9-14 м/с, днем порывы 15-20 м/с. Температура воздуха ночью 14-16, днем                23-25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северо-восточный             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16504</TotalTime>
  <Words>640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5023</cp:revision>
  <cp:lastPrinted>2021-07-01T03:56:27Z</cp:lastPrinted>
  <dcterms:created xsi:type="dcterms:W3CDTF">2018-03-27T06:03:00Z</dcterms:created>
  <dcterms:modified xsi:type="dcterms:W3CDTF">2024-06-17T07:49:10Z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