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00716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июня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гроза. Ветер западный,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5-10, днем порывы 15-18 м/с. Температура воздуха ночью 16-18°, днем 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3-25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</a:p>
          <a:p>
            <a:pPr algn="ctr"/>
            <a:endParaRPr 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м/с. Температура воздуха 12-14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23852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23622</TotalTime>
  <Words>702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3890</cp:revision>
  <cp:lastPrinted>2021-10-18T15:52:53Z</cp:lastPrinted>
  <dcterms:created xsi:type="dcterms:W3CDTF">2018-03-27T06:03:00Z</dcterms:created>
  <dcterms:modified xsi:type="dcterms:W3CDTF">2024-06-17T09:09:19Z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