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3814435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169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8016" y="293174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июня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июня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18 июня 2024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7-12 м/с. Температура воздуха ночью 15-17, днем 27-29 тепла.</a:t>
            </a: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18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оюго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7-12 м/с. Температура воздуха 15-17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17 июня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8470094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2,978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18, ночью 19 июня 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А. Шибаршина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22428</TotalTime>
  <Words>615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3883</cp:revision>
  <cp:lastPrinted>2021-07-01T03:56:27Z</cp:lastPrinted>
  <dcterms:created xsi:type="dcterms:W3CDTF">2018-03-27T06:03:00Z</dcterms:created>
  <dcterms:modified xsi:type="dcterms:W3CDTF">2024-06-17T08:41:03Z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