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590532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18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по 20 ч. 18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9-14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м/с. Температура воздуха ночью 16-18,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18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19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12-14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5820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19612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3211</cp:revision>
  <cp:lastPrinted>2021-07-01T03:56:27Z</cp:lastPrinted>
  <dcterms:created xsi:type="dcterms:W3CDTF">2018-03-27T06:03:00Z</dcterms:created>
  <dcterms:modified xsi:type="dcterms:W3CDTF">2024-06-17T07:50:10Z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