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112" d="100"/>
          <a:sy n="112" d="100"/>
        </p:scale>
        <p:origin x="23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599230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дождь, гроза. Ветер северо-западный 9-14, днем порывы 15-20 м/с. Температура воздуха ночью 18-20, днем 23-25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ночью 12-14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529040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18, ночью 19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32068</TotalTime>
  <Words>660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5318</cp:revision>
  <cp:lastPrinted>2021-11-30T05:55:24Z</cp:lastPrinted>
  <dcterms:created xsi:type="dcterms:W3CDTF">2018-03-27T06:03:00Z</dcterms:created>
  <dcterms:modified xsi:type="dcterms:W3CDTF">2024-06-17T07:53:49Z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