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974933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северо-восточный с переходом на юго-западный 5-10, при грозе порывы 15-20 м/с. Температура воздуха ночью 21-23 тепла, днем сильная жара 37-39 градусов.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. Ветер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1-6 м/с.  Температура воздуха 22-24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95115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июня, ночью 19 июня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36317</TotalTime>
  <Words>641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4532</cp:revision>
  <cp:lastPrinted>2021-02-03T11:37:00Z</cp:lastPrinted>
  <dcterms:created xsi:type="dcterms:W3CDTF">2018-03-27T06:03:00Z</dcterms:created>
  <dcterms:modified xsi:type="dcterms:W3CDTF">2024-06-17T07:52:59Z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