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4406987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июня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июня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июня по 20 ч. 18 июня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Ветер северо-западный 9-14 м/с. Температура воздуха ночью 21-23 тепла, днем 32-34 тепла.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19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18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19 июня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без осадков. Ветер северо-восточный с переходом на юго-восточный 9-14 м/с. Температура воздуха ночью 16-18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79001" y="2502548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7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 июня 2024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3226715"/>
              </p:ext>
            </p:extLst>
          </p:nvPr>
        </p:nvGraphicFramePr>
        <p:xfrm>
          <a:off x="5018116" y="4509120"/>
          <a:ext cx="4759297" cy="16146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7274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654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19636</TotalTime>
  <Words>616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3697</cp:revision>
  <cp:lastPrinted>2021-07-01T03:56:27Z</cp:lastPrinted>
  <dcterms:created xsi:type="dcterms:W3CDTF">2018-03-27T06:03:00Z</dcterms:created>
  <dcterms:modified xsi:type="dcterms:W3CDTF">2024-06-17T08:54:45Z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