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0" d="100"/>
          <a:sy n="120" d="100"/>
        </p:scale>
        <p:origin x="2054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1734833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169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июня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5" y="3740842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17 июня 2024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18 июня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17 июня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18 июня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дождь, гроза. Ветер </a:t>
            </a:r>
            <a:r>
              <a:rPr lang="kk-KZ" sz="120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 7-12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12-14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°,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днем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20-22°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</a:p>
          <a:p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defRPr/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19 июня 2024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18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08 ч. 19 июня</a:t>
            </a:r>
          </a:p>
          <a:p>
            <a:pPr lvl="0" indent="177800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блачность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дождь.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северо-западный 3-8 м/с. Температура воздуха 10-12°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42361" y="2398040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13793" y="331515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75362687"/>
              </p:ext>
            </p:extLst>
          </p:nvPr>
        </p:nvGraphicFramePr>
        <p:xfrm>
          <a:off x="5019694" y="425346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106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0,251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0,088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682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0,136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1,088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0189" y="6018747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Иманғабасова А.Т.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Игасанова М.А</a:t>
            </a:r>
            <a:r>
              <a:rPr lang="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vozduh2_vk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19486</TotalTime>
  <Words>622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3592</cp:revision>
  <cp:lastPrinted>2021-10-14T11:15:53Z</cp:lastPrinted>
  <dcterms:created xsi:type="dcterms:W3CDTF">2018-03-27T06:03:00Z</dcterms:created>
  <dcterms:modified xsi:type="dcterms:W3CDTF">2024-06-17T09:09:44Z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