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76332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17 июня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209402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17 июня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 июня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5-10 м/с. Температура воздуха ночью 21-23, днем 36-38 тепла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19 июн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21-23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indent="180975" algn="just"/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13583</TotalTime>
  <Words>656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3133</cp:revision>
  <cp:lastPrinted>2021-07-01T03:56:27Z</cp:lastPrinted>
  <dcterms:created xsi:type="dcterms:W3CDTF">2018-03-27T06:03:00Z</dcterms:created>
  <dcterms:modified xsi:type="dcterms:W3CDTF">2024-06-17T08:14:00Z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