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14956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 по 20 ч. 18 июня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град, гроза. Ветер северо-западный 9-14, порывы 15-20 м/с. Температура воздуха ночью 19-21, днем 29-31 тепла.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9-14 м/с.  Температура воздуха ночью 26-28 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705208"/>
              </p:ext>
            </p:extLst>
          </p:nvPr>
        </p:nvGraphicFramePr>
        <p:xfrm>
          <a:off x="5007139" y="4005064"/>
          <a:ext cx="4716137" cy="132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0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19697</TotalTime>
  <Words>630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3716</cp:revision>
  <cp:lastPrinted>2021-07-01T03:56:27Z</cp:lastPrinted>
  <dcterms:created xsi:type="dcterms:W3CDTF">2018-03-27T06:03:00Z</dcterms:created>
  <dcterms:modified xsi:type="dcterms:W3CDTF">2024-06-17T08:54:32Z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