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90546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20 ч. 18 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9-14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15-20 м/с. Ночью и утром туман. Температура воздуха ночью 17-19, днем 22-24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19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переходов на юго-восточный 9-14 м/с.  Температура воздуха ночью 13-15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358457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(а):Рахметова Ж.А./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18926</TotalTime>
  <Words>642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3715</cp:revision>
  <cp:lastPrinted>2021-07-01T03:56:27Z</cp:lastPrinted>
  <dcterms:created xsi:type="dcterms:W3CDTF">2018-03-27T06:03:00Z</dcterms:created>
  <dcterms:modified xsi:type="dcterms:W3CDTF">2024-06-17T08:55:46Z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