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3854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гроза. Ветер западный, северо-западный  5-10, днем порывы 15-18 м/с. Температура воздуха ночью 17-19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25-27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19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северный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13-15°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3992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20294</TotalTime>
  <Words>643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3621</cp:revision>
  <cp:lastPrinted>2021-07-01T03:56:27Z</cp:lastPrinted>
  <dcterms:created xsi:type="dcterms:W3CDTF">2018-03-27T06:03:00Z</dcterms:created>
  <dcterms:modified xsi:type="dcterms:W3CDTF">2024-06-17T09:10:20Z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