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162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490985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18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344397"/>
              </p:ext>
            </p:extLst>
          </p:nvPr>
        </p:nvGraphicFramePr>
        <p:xfrm>
          <a:off x="4991355" y="4234700"/>
          <a:ext cx="4747702" cy="212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4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1074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18 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Переменная облачность, днем кратковременный дождь, гроза. Ветер северо-восточный с переходом на северо-западный 9-14, днем при грозе порывы 18 м/с. Температура воздуха ночью 21-23, днем сильная жара 36-38 градусов.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июня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кратковременный дождь, гроза. Ветер северо-западный 9-14 м/с. Температура воздуха 20-22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25716</TotalTime>
  <Words>641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4647</cp:revision>
  <cp:lastPrinted>2021-07-01T03:56:27Z</cp:lastPrinted>
  <dcterms:created xsi:type="dcterms:W3CDTF">2018-03-27T06:03:00Z</dcterms:created>
  <dcterms:modified xsi:type="dcterms:W3CDTF">2024-06-17T07:02:22Z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