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0" d="100"/>
          <a:sy n="100" d="100"/>
        </p:scale>
        <p:origin x="102"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31827081"/>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168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16</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64508300"/>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08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20</a:t>
                      </a:r>
                      <a:r>
                        <a:rPr lang="en-US"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356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0.271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0,438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17</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маусым</a:t>
            </a:r>
            <a:r>
              <a:rPr lang="kk-KZ" altLang="ru-RU" sz="1100" b="1" dirty="0" smtClean="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16</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17</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солтүстік-батысқа ауыспалы,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a:t>
            </a:r>
            <a:r>
              <a:rPr lang="kk-KZ" sz="1100" dirty="0" smtClean="0">
                <a:solidFill>
                  <a:prstClr val="black"/>
                </a:solidFill>
                <a:latin typeface="Times New Roman" pitchFamily="18" charset="0"/>
                <a:cs typeface="Times New Roman" pitchFamily="18" charset="0"/>
              </a:rPr>
              <a:t>4-26</a:t>
            </a:r>
            <a:r>
              <a:rPr lang="kk-KZ" sz="1100" dirty="0" smtClean="0">
                <a:solidFill>
                  <a:prstClr val="black"/>
                </a:solidFill>
                <a:latin typeface="Times New Roman" pitchFamily="18" charset="0"/>
                <a:cs typeface="Times New Roman" pitchFamily="18" charset="0"/>
              </a:rPr>
              <a:t>, күндіз 33-35 </a:t>
            </a:r>
            <a:r>
              <a:rPr lang="kk-KZ" sz="1100" dirty="0"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18</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17</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18</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24-26 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69467"/>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28536</TotalTime>
  <Words>586</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3403</cp:revision>
  <cp:lastPrinted>2021-07-01T07:38:07Z</cp:lastPrinted>
  <dcterms:created xsi:type="dcterms:W3CDTF">2018-03-27T06:03:00Z</dcterms:created>
  <dcterms:modified xsi:type="dcterms:W3CDTF">2024-06-16T06:06:48Z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