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3921807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97233185"/>
              </p:ext>
            </p:extLst>
          </p:nvPr>
        </p:nvGraphicFramePr>
        <p:xfrm>
          <a:off x="4924425" y="3974337"/>
          <a:ext cx="4697413" cy="2611194"/>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r>
                        <a:rPr lang="ru-RU"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a:t>
                      </a:r>
                      <a:r>
                        <a:rPr lang="ru-RU"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6</a:t>
                      </a:r>
                      <a:r>
                        <a:rPr lang="ru-RU" sz="1000" b="0" i="0" u="none" strike="noStrike" dirty="0" smtClean="0">
                          <a:solidFill>
                            <a:srgbClr val="000000"/>
                          </a:solidFill>
                          <a:effectLst/>
                          <a:latin typeface="Times New Roman" pitchFamily="18" charset="0"/>
                          <a:cs typeface="Times New Roman" pitchFamily="18" charset="0"/>
                        </a:rPr>
                        <a:t>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41</a:t>
                      </a:r>
                      <a:r>
                        <a:rPr lang="ru-RU" sz="1000" b="0" i="0" u="none" strike="noStrike" dirty="0" smtClean="0">
                          <a:solidFill>
                            <a:srgbClr val="000000"/>
                          </a:solidFill>
                          <a:effectLst/>
                          <a:latin typeface="Times New Roman" pitchFamily="18" charset="0"/>
                          <a:cs typeface="Times New Roman" pitchFamily="18" charset="0"/>
                        </a:rPr>
                        <a:t>35</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8</a:t>
                      </a:r>
                      <a:r>
                        <a:rPr lang="ru-RU" sz="1000" b="0" i="0" u="none" strike="noStrike" dirty="0" smtClean="0">
                          <a:solidFill>
                            <a:srgbClr val="000000"/>
                          </a:solidFill>
                          <a:effectLst/>
                          <a:latin typeface="Times New Roman" pitchFamily="18" charset="0"/>
                          <a:cs typeface="Times New Roman" pitchFamily="18" charset="0"/>
                        </a:rPr>
                        <a:t>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026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Оңтүстік-шығыстан 6-11 </a:t>
            </a:r>
            <a:r>
              <a:rPr lang="kk-KZ" sz="1200" kern="1400" dirty="0">
                <a:solidFill>
                  <a:srgbClr val="000000"/>
                </a:solidFill>
                <a:latin typeface="Times New Roman"/>
                <a:ea typeface="Times New Roman"/>
              </a:rPr>
              <a:t>м/с. Ауа температурасы түнде 24-26 жылы, күндіз </a:t>
            </a:r>
            <a:r>
              <a:rPr lang="kk-KZ" sz="1200" kern="1400" dirty="0" smtClean="0">
                <a:solidFill>
                  <a:srgbClr val="000000"/>
                </a:solidFill>
                <a:latin typeface="Times New Roman"/>
                <a:ea typeface="Times New Roman"/>
              </a:rPr>
              <a:t>40-42 </a:t>
            </a:r>
            <a:r>
              <a:rPr lang="kk-KZ" sz="1200" kern="1400" dirty="0">
                <a:solidFill>
                  <a:srgbClr val="000000"/>
                </a:solidFill>
                <a:latin typeface="Times New Roman"/>
                <a:ea typeface="Times New Roman"/>
              </a:rPr>
              <a:t>градус қатты ыстық</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altLang="ru-RU" sz="1200" dirty="0" smtClean="0">
                <a:solidFill>
                  <a:srgbClr val="000000"/>
                </a:solidFill>
                <a:latin typeface="Times New Roman" pitchFamily="18" charset="0"/>
                <a:cs typeface="Times New Roman" pitchFamily="18" charset="0"/>
              </a:rPr>
              <a:t>жел соғады, күші 1-6 м/с. Ауа температурасы 24-26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21326</TotalTime>
  <Words>584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3720</cp:revision>
  <cp:lastPrinted>2023-02-06T06:57:51Z</cp:lastPrinted>
  <dcterms:created xsi:type="dcterms:W3CDTF">2018-03-27T06:03:00Z</dcterms:created>
  <dcterms:modified xsi:type="dcterms:W3CDTF">2024-06-16T07:28:41Z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