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09736531"/>
              </p:ext>
            </p:extLst>
          </p:nvPr>
        </p:nvGraphicFramePr>
        <p:xfrm>
          <a:off x="307975" y="251534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168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16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2018" y="3756495"/>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маусымға</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16 </a:t>
            </a:r>
            <a:r>
              <a:rPr lang="kk-KZ" altLang="ru-RU" sz="1200" b="1" dirty="0" smtClean="0">
                <a:latin typeface="Times New Roman" pitchFamily="18" charset="0"/>
                <a:cs typeface="Times New Roman" pitchFamily="18" charset="0"/>
              </a:rPr>
              <a:t>маусым </a:t>
            </a:r>
            <a:r>
              <a:rPr lang="kk-KZ" altLang="ru-RU" sz="1200" b="1" dirty="0">
                <a:latin typeface="Times New Roman" pitchFamily="18" charset="0"/>
                <a:cs typeface="Times New Roman" pitchFamily="18" charset="0"/>
              </a:rPr>
              <a:t>сағ. </a:t>
            </a:r>
            <a:r>
              <a:rPr lang="ru-RU" altLang="ru-RU" sz="1200" b="1" dirty="0" smtClean="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Көшпелі 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жаңбыр</a:t>
            </a:r>
            <a:r>
              <a:rPr lang="kk-KZ" sz="1200" dirty="0" smtClean="0">
                <a:solidFill>
                  <a:prstClr val="black"/>
                </a:solidFill>
                <a:latin typeface="Times New Roman" pitchFamily="18" charset="0"/>
                <a:cs typeface="Times New Roman" pitchFamily="18" charset="0"/>
              </a:rPr>
              <a:t>, найзағай. Жел </a:t>
            </a:r>
            <a:r>
              <a:rPr lang="kk-KZ" sz="1200" dirty="0" smtClean="0">
                <a:solidFill>
                  <a:prstClr val="black"/>
                </a:solidFill>
                <a:latin typeface="Times New Roman" pitchFamily="18" charset="0"/>
                <a:cs typeface="Times New Roman" pitchFamily="18" charset="0"/>
              </a:rPr>
              <a:t>солтүстік-батыстан </a:t>
            </a:r>
            <a:r>
              <a:rPr lang="kk-KZ" sz="1200" dirty="0" smtClean="0">
                <a:solidFill>
                  <a:prstClr val="black"/>
                </a:solidFill>
                <a:latin typeface="Times New Roman" pitchFamily="18" charset="0"/>
                <a:cs typeface="Times New Roman" pitchFamily="18" charset="0"/>
              </a:rPr>
              <a:t>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5-10, күндіз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15-18</a:t>
            </a:r>
            <a:r>
              <a:rPr lang="kk-KZ" sz="1200" dirty="0" smtClean="0">
                <a:solidFill>
                  <a:prstClr val="black"/>
                </a:solidFill>
                <a:latin typeface="Times New Roman" pitchFamily="18" charset="0"/>
                <a:cs typeface="Times New Roman" pitchFamily="18" charset="0"/>
              </a:rPr>
              <a:t> 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16-18°,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30-32°</a:t>
            </a:r>
            <a:r>
              <a:rPr lang=""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 болады.</a:t>
            </a:r>
            <a:endParaRPr lang="ru-RU" altLang="ru-RU" sz="1200" b="1" dirty="0" smtClean="0">
              <a:latin typeface="Times New Roman" panose="02020603050405020304" pitchFamily="18" charset="0"/>
              <a:cs typeface="Times New Roman" panose="02020603050405020304" pitchFamily="18" charset="0"/>
            </a:endParaRPr>
          </a:p>
          <a:p>
            <a:pPr algn="ctr">
              <a:spcBef>
                <a:spcPts val="0"/>
              </a:spcBef>
              <a:defRPr/>
            </a:pPr>
            <a:endParaRPr lang="ru-RU" altLang="ru-RU" sz="1200" b="1" dirty="0" smtClean="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маусымға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17 </a:t>
            </a:r>
            <a:r>
              <a:rPr lang="kk-KZ" altLang="ru-RU" sz="1200" b="1" dirty="0" smtClean="0">
                <a:latin typeface="Times New Roman" pitchFamily="18" charset="0"/>
                <a:cs typeface="Times New Roman" pitchFamily="18" charset="0"/>
              </a:rPr>
              <a:t>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18 </a:t>
            </a:r>
            <a:r>
              <a:rPr lang="ru-RU" sz="1200" b="1" dirty="0" err="1" smtClean="0">
                <a:latin typeface="Times New Roman" panose="02020603050405020304" pitchFamily="18" charset="0"/>
                <a:cs typeface="Times New Roman" panose="02020603050405020304" pitchFamily="18" charset="0"/>
              </a:rPr>
              <a:t>маусым</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a:t>
            </a:r>
            <a:r>
              <a:rPr lang="ru-RU" sz="1200" dirty="0" err="1" smtClean="0">
                <a:solidFill>
                  <a:prstClr val="black"/>
                </a:solidFill>
                <a:latin typeface="Times New Roman" pitchFamily="18" charset="0"/>
                <a:cs typeface="Times New Roman" pitchFamily="18" charset="0"/>
              </a:rPr>
              <a:t>түстік</a:t>
            </a:r>
            <a:r>
              <a:rPr lang="" sz="1200" dirty="0" smtClean="0">
                <a:solidFill>
                  <a:prstClr val="black"/>
                </a:solidFill>
                <a:latin typeface="Times New Roman" pitchFamily="18" charset="0"/>
                <a:cs typeface="Times New Roman" pitchFamily="18" charset="0"/>
              </a:rPr>
              <a:t>-батыстан</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a:t>
            </a:r>
            <a:r>
              <a:rPr lang="" sz="1200" dirty="0" smtClean="0">
                <a:solidFill>
                  <a:prstClr val="black"/>
                </a:solidFill>
                <a:latin typeface="Times New Roman" pitchFamily="18" charset="0"/>
                <a:cs typeface="Times New Roman" pitchFamily="18" charset="0"/>
              </a:rPr>
              <a:t>3</a:t>
            </a:r>
            <a:r>
              <a:rPr lang="kk-KZ" sz="1200" dirty="0" smtClean="0">
                <a:solidFill>
                  <a:prstClr val="black"/>
                </a:solidFill>
                <a:latin typeface="Times New Roman" pitchFamily="18" charset="0"/>
                <a:cs typeface="Times New Roman" pitchFamily="18" charset="0"/>
              </a:rPr>
              <a:t>-</a:t>
            </a:r>
            <a:r>
              <a:rPr lang="" sz="1200" dirty="0" smtClean="0">
                <a:solidFill>
                  <a:prstClr val="black"/>
                </a:solidFill>
                <a:latin typeface="Times New Roman" pitchFamily="18" charset="0"/>
                <a:cs typeface="Times New Roman" pitchFamily="18" charset="0"/>
              </a:rPr>
              <a:t>8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18-20°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4959631" y="240869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4953000" y="331962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12132835"/>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7707" y="5787948"/>
            <a:ext cx="4320480" cy="461665"/>
          </a:xfrm>
          <a:prstGeom prst="rect">
            <a:avLst/>
          </a:prstGeom>
          <a:solidFill>
            <a:schemeClr val="bg1"/>
          </a:solidFill>
          <a:ln w="9525">
            <a:noFill/>
          </a:ln>
        </p:spPr>
        <p:txBody>
          <a:bodyPr wrap="square">
            <a:spAutoFit/>
          </a:bodyPr>
          <a:lstStyle/>
          <a:p>
            <a:pPr eaLnBrk="0" hangingPunct="0"/>
            <a:endParaRPr lang="en-US" altLang="ru-RU" sz="1200" b="1" i="1" dirty="0" smtClean="0">
              <a:solidFill>
                <a:srgbClr val="000000"/>
              </a:solidFill>
              <a:latin typeface="Times New Roman" panose="02020603050405020304" pitchFamily="18" charset="0"/>
              <a:cs typeface="Times New Roman" panose="02020603050405020304" pitchFamily="18" charset="0"/>
            </a:endParaRPr>
          </a:p>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Жиембаева Д.А</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 altLang="ru-RU" sz="1200" b="1" i="1" dirty="0" smtClean="0">
                <a:solidFill>
                  <a:srgbClr val="000000"/>
                </a:solidFill>
                <a:latin typeface="Times New Roman" panose="02020603050405020304" pitchFamily="18" charset="0"/>
                <a:cs typeface="Times New Roman" panose="02020603050405020304" pitchFamily="18" charset="0"/>
              </a:rPr>
              <a:t>Акылбаева М.М.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76882404"/>
              </p:ext>
            </p:extLst>
          </p:nvPr>
        </p:nvGraphicFramePr>
        <p:xfrm>
          <a:off x="5071961" y="5079492"/>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19148</TotalTime>
  <Words>576</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3642</cp:revision>
  <cp:lastPrinted>2021-07-01T03:56:27Z</cp:lastPrinted>
  <dcterms:created xsi:type="dcterms:W3CDTF">2018-03-27T06:03:00Z</dcterms:created>
  <dcterms:modified xsi:type="dcterms:W3CDTF">2024-06-16T06:06:31Z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