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90" d="100"/>
          <a:sy n="90" d="100"/>
        </p:scale>
        <p:origin x="-2539" y="-14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982460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16</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16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1328621"/>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2329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6"/>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16 маусым с. 20-ден 17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танертең және күндіз жаңбыр, найзағай</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solidFill>
                  <a:prstClr val="black"/>
                </a:solidFill>
                <a:latin typeface="Times New Roman" panose="02020603050405020304" pitchFamily="18" charset="0"/>
                <a:cs typeface="Times New Roman" panose="02020603050405020304" pitchFamily="18" charset="0"/>
              </a:rPr>
              <a:t>олтүстік-батыстан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түнде 18-20, күндіз 28-30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18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найзағай.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a:t>
            </a:r>
            <a:r>
              <a:rPr lang="kk-KZ" sz="1100" dirty="0">
                <a:solidFill>
                  <a:prstClr val="black"/>
                </a:solidFill>
                <a:latin typeface="Times New Roman" panose="02020603050405020304" pitchFamily="18" charset="0"/>
                <a:cs typeface="Times New Roman" panose="02020603050405020304" pitchFamily="18" charset="0"/>
              </a:rPr>
              <a:t>олтүстік-батыстан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18-20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17, түнде 18 </a:t>
            </a:r>
            <a:r>
              <a:rPr lang="ru-RU" sz="1100" dirty="0">
                <a:solidFill>
                  <a:prstClr val="black"/>
                </a:solidFill>
                <a:latin typeface="Times New Roman" panose="02020603050405020304" pitchFamily="18" charset="0"/>
                <a:cs typeface="Times New Roman" panose="02020603050405020304" pitchFamily="18" charset="0"/>
              </a:rPr>
              <a:t>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29874</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5122</cp:revision>
  <cp:lastPrinted>2023-01-16T10:13:34Z</cp:lastPrinted>
  <dcterms:created xsi:type="dcterms:W3CDTF">2018-03-27T06:03:00Z</dcterms:created>
  <dcterms:modified xsi:type="dcterms:W3CDTF">2024-06-16T06:37:06Z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