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139488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16</a:t>
                      </a:r>
                      <a:r>
                        <a:rPr lang=""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a:t>
                      </a:r>
                      <a:r>
                        <a:rPr lang="" altLang="zh-CN" sz="1200" b="1" i="1" baseline="0" dirty="0" smtClean="0">
                          <a:solidFill>
                            <a:srgbClr val="002060"/>
                          </a:solidFill>
                          <a:latin typeface="Times New Roman" panose="02020603050405020304" pitchFamily="18" charset="0"/>
                          <a:cs typeface="Times New Roman" panose="02020603050405020304" pitchFamily="18" charset="0"/>
                        </a:rPr>
                        <a:t>6</a:t>
                      </a:r>
                      <a:r>
                        <a:rPr lang="" altLang="zh-CN" sz="1200" b="1" i="1" baseline="0" dirty="0" smtClean="0">
                          <a:solidFill>
                            <a:srgbClr val="002060"/>
                          </a:solidFill>
                          <a:latin typeface="Times New Roman" panose="02020603050405020304" pitchFamily="18" charset="0"/>
                          <a:cs typeface="Times New Roman" panose="02020603050405020304" pitchFamily="18" charset="0"/>
                        </a:rPr>
                        <a:t>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жаңбыр, найзағай. </a:t>
            </a:r>
            <a:r>
              <a:rPr lang="" sz="1200" dirty="0" smtClean="0">
                <a:solidFill>
                  <a:prstClr val="black"/>
                </a:solidFill>
                <a:latin typeface="Times New Roman" pitchFamily="18" charset="0"/>
                <a:cs typeface="Times New Roman" pitchFamily="18" charset="0"/>
              </a:rPr>
              <a:t>Жел </a:t>
            </a:r>
            <a:r>
              <a:rPr lang="kk-KZ" sz="1200" dirty="0" smtClean="0">
                <a:latin typeface="Times New Roman" panose="02020603050405020304" pitchFamily="18" charset="0"/>
                <a:cs typeface="Times New Roman" panose="02020603050405020304" pitchFamily="18" charset="0"/>
              </a:rPr>
              <a:t>солтүстік-батыс</a:t>
            </a:r>
            <a:r>
              <a:rPr lang="" sz="1200" dirty="0" smtClean="0">
                <a:latin typeface="Times New Roman" panose="02020603050405020304" pitchFamily="18" charset="0"/>
                <a:cs typeface="Times New Roman" panose="02020603050405020304" pitchFamily="18" charset="0"/>
              </a:rPr>
              <a:t>тан </a:t>
            </a:r>
            <a:r>
              <a:rPr lang="kk-KZ" sz="1200" dirty="0" smtClean="0">
                <a:latin typeface="Times New Roman" panose="02020603050405020304" pitchFamily="18" charset="0"/>
                <a:cs typeface="Times New Roman" panose="02020603050405020304" pitchFamily="18" charset="0"/>
              </a:rPr>
              <a:t>соғады, </a:t>
            </a:r>
            <a:r>
              <a:rPr lang="kk-KZ" sz="1200" dirty="0">
                <a:latin typeface="Times New Roman" panose="02020603050405020304" pitchFamily="18" charset="0"/>
                <a:cs typeface="Times New Roman" panose="02020603050405020304" pitchFamily="18" charset="0"/>
              </a:rPr>
              <a:t>күші 5-10, күндіз найзағай кезінде екпіні 15-18 м/с.</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26-28°</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a:t>
            </a:r>
            <a:r>
              <a:rPr lang="ru-RU"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3-8 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33763" y="328187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3763" y="24047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25332901"/>
              </p:ext>
            </p:extLst>
          </p:nvPr>
        </p:nvGraphicFramePr>
        <p:xfrm>
          <a:off x="5044851" y="3992953"/>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Күкіртсутек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21850</TotalTime>
  <Words>630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3800</cp:revision>
  <cp:lastPrinted>2021-07-01T03:56:27Z</cp:lastPrinted>
  <dcterms:created xsi:type="dcterms:W3CDTF">2018-03-27T06:03:00Z</dcterms:created>
  <dcterms:modified xsi:type="dcterms:W3CDTF">2024-06-16T05:56:25Z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