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749409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17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күндіз өткінші жаңбыр жауады, найзағай болады.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найзағай кезінде екпіні 15-20 </a:t>
            </a:r>
            <a:r>
              <a:rPr lang="ru-RU"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20-22 градус жылы, күндіз 36-38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қатты ыстық болады.</a:t>
            </a:r>
            <a:endParaRPr lang="ru-RU" sz="1200" dirty="0" smtClean="0">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маусымға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Шығыстан соққан жел солтүстік-шығысқа ауысады, күші 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20-22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1805913"/>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45998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0770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маусымда,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маусымда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536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4430</cp:revision>
  <cp:lastPrinted>2021-07-01T07:38:07Z</cp:lastPrinted>
  <dcterms:created xsi:type="dcterms:W3CDTF">2018-03-27T06:03:00Z</dcterms:created>
  <dcterms:modified xsi:type="dcterms:W3CDTF">2024-06-16T08:36:14Z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