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81" d="100"/>
          <a:sy n="81" d="100"/>
        </p:scale>
        <p:origin x="-35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5144118"/>
              </p:ext>
            </p:extLst>
          </p:nvPr>
        </p:nvGraphicFramePr>
        <p:xfrm>
          <a:off x="307975" y="2977872"/>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маусымға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найзағай</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20-22</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28-30</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18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17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18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02790"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4658503"/>
              </p:ext>
            </p:extLst>
          </p:nvPr>
        </p:nvGraphicFramePr>
        <p:xfrm>
          <a:off x="4866391" y="4190775"/>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347</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0.069</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З.Ж./Кириллова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19744</TotalTime>
  <Words>548</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3746</cp:revision>
  <cp:lastPrinted>2021-07-01T07:38:07Z</cp:lastPrinted>
  <dcterms:created xsi:type="dcterms:W3CDTF">2018-03-27T06:03:00Z</dcterms:created>
  <dcterms:modified xsi:type="dcterms:W3CDTF">2024-06-16T08:51:59Z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