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2" d="100"/>
          <a:sy n="82" d="100"/>
        </p:scale>
        <p:origin x="-31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150024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по 20 ч. 17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северо-восточный 9-14 м/с. Температура воздуха ночью 19-21 тепла, днем сильная жара 34-36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19-21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135636"/>
              </p:ext>
            </p:extLst>
          </p:nvPr>
        </p:nvGraphicFramePr>
        <p:xfrm>
          <a:off x="5018116" y="4509120"/>
          <a:ext cx="4759297" cy="1614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19630</TotalTime>
  <Words>547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3694</cp:revision>
  <cp:lastPrinted>2021-07-01T03:56:27Z</cp:lastPrinted>
  <dcterms:created xsi:type="dcterms:W3CDTF">2018-03-27T06:03:00Z</dcterms:created>
  <dcterms:modified xsi:type="dcterms:W3CDTF">2024-06-16T08:56:05Z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