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83632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дождь, гроза. Ветер северо-западный 9-14 м/с. Температура воздуха ночью 18-20,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18-20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125526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32066</TotalTime>
  <Words>656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5315</cp:revision>
  <cp:lastPrinted>2021-11-30T05:55:24Z</cp:lastPrinted>
  <dcterms:created xsi:type="dcterms:W3CDTF">2018-03-27T06:03:00Z</dcterms:created>
  <dcterms:modified xsi:type="dcterms:W3CDTF">2024-06-16T06:37:03Z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