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98" d="100"/>
          <a:sy n="98" d="100"/>
        </p:scale>
        <p:origin x="78" y="46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4DC52A2-615B-4C72-BEF1-DCF247C6EBF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1515042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B1FA7-68BB-40D1-BCD1-17EC2E7F8E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FFC65-E268-43D0-9366-BDF00DBE24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05E5C-99BE-44F2-909E-4ED358E728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77443-F096-4000-9013-56B9A997E8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49F37-1FD1-4641-9E8A-65077D007B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03B59-31EE-419A-94A6-5B8668E984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D1E8B-E7B8-4D23-8572-5E0AA03A29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BE1FE-CFCD-4E0C-ADB3-A12703C1B6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2C453-9A0E-4FBE-88DE-873FA33762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73508-E7BE-4C56-A715-85DC2E6636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98DA3-356D-4611-A327-087A3EDA37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ED8F333-43F6-40E8-8F8B-70024CBE7F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17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17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Ветер восточный 3-8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18-20, </a:t>
            </a:r>
            <a:r>
              <a:rPr lang="ru-RU" dirty="0">
                <a:solidFill>
                  <a:schemeClr val="tx1"/>
                </a:solidFill>
              </a:rPr>
              <a:t>днем 30-32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17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r>
              <a:rPr lang="ru-RU" sz="1100" dirty="0">
                <a:solidFill>
                  <a:schemeClr val="tx1"/>
                </a:solidFill>
              </a:rPr>
              <a:t> 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3-8 м/с</a:t>
            </a:r>
            <a:r>
              <a:rPr lang="ru-RU" sz="1100" dirty="0">
                <a:solidFill>
                  <a:schemeClr val="tx1"/>
                </a:solidFill>
              </a:rPr>
              <a:t>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5416985"/>
              </p:ext>
            </p:extLst>
          </p:nvPr>
        </p:nvGraphicFramePr>
        <p:xfrm>
          <a:off x="4962525" y="4079875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6272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10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20258</TotalTime>
  <Words>764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4708</cp:revision>
  <cp:lastPrinted>2021-07-01T09:11:30Z</cp:lastPrinted>
  <dcterms:created xsi:type="dcterms:W3CDTF">2018-03-27T06:03:00Z</dcterms:created>
  <dcterms:modified xsi:type="dcterms:W3CDTF">2024-06-16T05:59:21Z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