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-318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6473283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174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5" y="11895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июня по 20 ч. 17 июня 2024 г. </a:t>
            </a:r>
          </a:p>
          <a:p>
            <a:pPr lvl="0"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небольшой дождь, гроза. Ветер северо-западный 9-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14 м/с. Ночью и утром туман. Температура воздуха ночью 16-18, днем 26-28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17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18 июня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сильный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гроза, шквал.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 Температура воздуха ночью 15-17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8451941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20812</TotalTime>
  <Words>596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3804</cp:revision>
  <cp:lastPrinted>2021-07-01T03:56:27Z</cp:lastPrinted>
  <dcterms:created xsi:type="dcterms:W3CDTF">2018-03-27T06:03:00Z</dcterms:created>
  <dcterms:modified xsi:type="dcterms:W3CDTF">2024-06-16T08:44:20Z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