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29414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62042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северо-западный 9-14 м/с. Температура воздуха ночью 24-26,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26175</TotalTime>
  <Words>595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3365</cp:revision>
  <cp:lastPrinted>2021-10-15T03:50:29Z</cp:lastPrinted>
  <dcterms:created xsi:type="dcterms:W3CDTF">2018-03-27T06:03:00Z</dcterms:created>
  <dcterms:modified xsi:type="dcterms:W3CDTF">2024-06-16T06:06:53Z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