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382278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по 20 ч. 17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северо-западный 9- 14 м/с. Ночью и утром туман. Температура воздуха ночью 16-18, днем 26-28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сильный дождь, гроза, шквал. Ветер северо-восточный 9-14 м/с.  Температура воздуха ночью 15-17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912292"/>
              </p:ext>
            </p:extLst>
          </p:nvPr>
        </p:nvGraphicFramePr>
        <p:xfrm>
          <a:off x="4953000" y="4149080"/>
          <a:ext cx="4643470" cy="207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18923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3709</cp:revision>
  <cp:lastPrinted>2021-07-01T03:56:27Z</cp:lastPrinted>
  <dcterms:created xsi:type="dcterms:W3CDTF">2018-03-27T06:03:00Z</dcterms:created>
  <dcterms:modified xsi:type="dcterms:W3CDTF">2024-06-16T08:46:29Z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