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95954598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8016" y="293174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июня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июня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днем кратковременный дождь, гроза. Ветер 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19-21,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31-33 тепла.</a:t>
            </a: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16 июня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6449096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3,069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0,449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9851" y="2480561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2024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Казиева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22426</TotalTime>
  <Words>587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3882</cp:revision>
  <cp:lastPrinted>2021-07-01T03:56:27Z</cp:lastPrinted>
  <dcterms:created xsi:type="dcterms:W3CDTF">2018-03-27T06:03:00Z</dcterms:created>
  <dcterms:modified xsi:type="dcterms:W3CDTF">2024-06-16T07:54:13Z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