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300647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34641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кратковременный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3-8, при грозе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20-22 тепла, днем сильная жара 36-38 градусов.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</a:t>
            </a: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. Ветер восточный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1-6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20-22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951153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45998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5,363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36303</TotalTime>
  <Words>607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4526</cp:revision>
  <cp:lastPrinted>2021-02-03T11:37:00Z</cp:lastPrinted>
  <dcterms:created xsi:type="dcterms:W3CDTF">2018-03-27T06:03:00Z</dcterms:created>
  <dcterms:modified xsi:type="dcterms:W3CDTF">2024-06-16T08:33:59Z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