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00" d="100"/>
          <a:sy n="100" d="100"/>
        </p:scale>
        <p:origin x="-2246" y="-81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№168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июнь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008" y="2132856"/>
            <a:ext cx="475217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17 июня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18</a:t>
            </a:r>
            <a:r>
              <a:rPr lang="ru-RU" sz="1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105286737"/>
              </p:ext>
            </p:extLst>
          </p:nvPr>
        </p:nvGraphicFramePr>
        <p:xfrm>
          <a:off x="5025008" y="6537960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73016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16 июня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25750752"/>
              </p:ext>
            </p:extLst>
          </p:nvPr>
        </p:nvGraphicFramePr>
        <p:xfrm>
          <a:off x="5025008" y="4077073"/>
          <a:ext cx="4693124" cy="2377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3175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4344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0,01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24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0,05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864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0,2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28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0,1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0,01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20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2,5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5025008" y="332656"/>
            <a:ext cx="47598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17 июня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2024 г.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16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по 20 ч. 17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lvl="0" indent="180975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днем дождь, гроза, град. Ветер северо-восточный 9-14 м/с, при грозе порывы 15-20 м/с. Температура воздуха ночью 19-21, днем 26-28 тепла.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18 июня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17 июня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18 июня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indent="180975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Переменная облачность, без осадков. Ветер северный, северо-восточный 9-14 м/с. Температура воздуха 13-15 тепла.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5008" y="3284984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/Т.Марьина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16499</TotalTime>
  <Words>647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Александр Новиков</cp:lastModifiedBy>
  <cp:revision>5018</cp:revision>
  <cp:lastPrinted>2021-07-01T03:56:27Z</cp:lastPrinted>
  <dcterms:created xsi:type="dcterms:W3CDTF">2018-03-27T06:03:00Z</dcterms:created>
  <dcterms:modified xsi:type="dcterms:W3CDTF">2024-06-16T07:04:19Z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