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417" autoAdjust="0"/>
  </p:normalViewPr>
  <p:slideViewPr>
    <p:cSldViewPr showGuides="1">
      <p:cViewPr>
        <p:scale>
          <a:sx n="150" d="100"/>
          <a:sy n="150" d="100"/>
        </p:scale>
        <p:origin x="-870"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60396" y="167042"/>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66210480"/>
              </p:ext>
            </p:extLst>
          </p:nvPr>
        </p:nvGraphicFramePr>
        <p:xfrm>
          <a:off x="307975" y="2977872"/>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№167 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маусым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44912" y="160994"/>
            <a:ext cx="4924443"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16 маусымға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just"/>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77800" algn="just"/>
            <a:r>
              <a:rPr lang="ru-RU" altLang="ru-RU" sz="1200" dirty="0" err="1">
                <a:latin typeface="Times New Roman" panose="02020603050405020304" pitchFamily="18" charset="0"/>
                <a:cs typeface="Times New Roman" panose="02020603050405020304" pitchFamily="18" charset="0"/>
              </a:rPr>
              <a:t>Көшпелі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бұлтты</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аздаған</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жаңбыр</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найзағай</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Солтүстіктен</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жел</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соғады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күші</a:t>
            </a:r>
            <a:r>
              <a:rPr lang="ru-RU" altLang="ru-RU" sz="1200" dirty="0">
                <a:latin typeface="Times New Roman" panose="02020603050405020304" pitchFamily="18" charset="0"/>
                <a:cs typeface="Times New Roman" panose="02020603050405020304" pitchFamily="18" charset="0"/>
              </a:rPr>
              <a:t> </a:t>
            </a:r>
            <a:r>
              <a:rPr lang="ru-RU" altLang="ru-RU" sz="1200" dirty="0" smtClean="0">
                <a:latin typeface="Times New Roman" panose="02020603050405020304" pitchFamily="18" charset="0"/>
                <a:cs typeface="Times New Roman" panose="02020603050405020304" pitchFamily="18" charset="0"/>
              </a:rPr>
              <a:t>9-14 м/с</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температурасы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түнде</a:t>
            </a:r>
            <a:r>
              <a:rPr lang="ru-RU" altLang="ru-RU" sz="1200" dirty="0">
                <a:latin typeface="Times New Roman" panose="02020603050405020304" pitchFamily="18" charset="0"/>
                <a:cs typeface="Times New Roman" panose="02020603050405020304" pitchFamily="18" charset="0"/>
              </a:rPr>
              <a:t> </a:t>
            </a:r>
            <a:r>
              <a:rPr lang="ru-RU" altLang="ru-RU" sz="1200" dirty="0" smtClean="0">
                <a:latin typeface="Times New Roman" panose="02020603050405020304" pitchFamily="18" charset="0"/>
                <a:cs typeface="Times New Roman" panose="02020603050405020304" pitchFamily="18" charset="0"/>
              </a:rPr>
              <a:t>19-21, </a:t>
            </a:r>
            <a:r>
              <a:rPr lang="ru-RU" altLang="ru-RU" sz="1200" dirty="0" err="1">
                <a:latin typeface="Times New Roman" panose="02020603050405020304" pitchFamily="18" charset="0"/>
                <a:cs typeface="Times New Roman" panose="02020603050405020304" pitchFamily="18" charset="0"/>
              </a:rPr>
              <a:t>күндіз</a:t>
            </a:r>
            <a:r>
              <a:rPr lang="ru-RU" altLang="ru-RU" sz="1200" dirty="0">
                <a:latin typeface="Times New Roman" panose="02020603050405020304" pitchFamily="18" charset="0"/>
                <a:cs typeface="Times New Roman" panose="02020603050405020304" pitchFamily="18" charset="0"/>
              </a:rPr>
              <a:t> </a:t>
            </a:r>
            <a:r>
              <a:rPr lang="ru-RU" altLang="ru-RU" sz="1200" dirty="0" smtClean="0">
                <a:latin typeface="Times New Roman" panose="02020603050405020304" pitchFamily="18" charset="0"/>
                <a:cs typeface="Times New Roman" panose="02020603050405020304" pitchFamily="18" charset="0"/>
              </a:rPr>
              <a:t>29-21 </a:t>
            </a:r>
            <a:r>
              <a:rPr lang="ru-RU" altLang="ru-RU" sz="1200" dirty="0">
                <a:latin typeface="Times New Roman" panose="02020603050405020304" pitchFamily="18" charset="0"/>
                <a:cs typeface="Times New Roman" panose="02020603050405020304" pitchFamily="18" charset="0"/>
              </a:rPr>
              <a:t>градус </a:t>
            </a:r>
            <a:r>
              <a:rPr lang="ru-RU" altLang="ru-RU" sz="1200" dirty="0" err="1">
                <a:latin typeface="Times New Roman" panose="02020603050405020304" pitchFamily="18" charset="0"/>
                <a:cs typeface="Times New Roman" panose="02020603050405020304" pitchFamily="18" charset="0"/>
              </a:rPr>
              <a:t>жылы</a:t>
            </a:r>
            <a:r>
              <a:rPr lang="ru-RU" altLang="ru-RU" sz="1200" dirty="0">
                <a:latin typeface="Times New Roman" panose="02020603050405020304" pitchFamily="18" charset="0"/>
                <a:cs typeface="Times New Roman" panose="02020603050405020304" pitchFamily="18" charset="0"/>
              </a:rPr>
              <a:t>. </a:t>
            </a:r>
          </a:p>
          <a:p>
            <a:pPr indent="177800" algn="just"/>
            <a:endParaRPr lang="kk-KZ" alt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17 маусымға </a:t>
            </a: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endParaRPr lang="ru-RU" sz="1200" dirty="0" smtClean="0">
              <a:latin typeface="Times New Roman" pitchFamily="18" charset="0"/>
              <a:cs typeface="Times New Roman" pitchFamily="18" charset="0"/>
            </a:endParaRPr>
          </a:p>
          <a:p>
            <a:pPr indent="182563" algn="ctr"/>
            <a:r>
              <a:rPr lang="ru-RU" sz="1200" b="1" dirty="0" smtClean="0">
                <a:latin typeface="Times New Roman" panose="02020603050405020304" pitchFamily="18" charset="0"/>
                <a:cs typeface="Times New Roman" panose="02020603050405020304" pitchFamily="18" charset="0"/>
              </a:rPr>
              <a:t>2024 ж</a:t>
            </a:r>
            <a:r>
              <a:rPr lang="kk-KZ" sz="1200" b="1" dirty="0" smtClean="0">
                <a:latin typeface="Times New Roman" panose="02020603050405020304" pitchFamily="18" charset="0"/>
                <a:cs typeface="Times New Roman" panose="02020603050405020304" pitchFamily="18" charset="0"/>
              </a:rPr>
              <a:t>. 16 маусым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20-дан </a:t>
            </a:r>
            <a:r>
              <a:rPr lang="ru-RU" sz="1200" b="1" dirty="0" err="1" smtClean="0">
                <a:latin typeface="Times New Roman" panose="02020603050405020304" pitchFamily="18" charset="0"/>
                <a:cs typeface="Times New Roman" panose="02020603050405020304" pitchFamily="18" charset="0"/>
              </a:rPr>
              <a:t>бастап</a:t>
            </a:r>
            <a:r>
              <a:rPr lang="kk-KZ" sz="1200" b="1" dirty="0" smtClean="0">
                <a:latin typeface="Times New Roman" panose="02020603050405020304" pitchFamily="18" charset="0"/>
                <a:cs typeface="Times New Roman" panose="02020603050405020304" pitchFamily="18" charset="0"/>
              </a:rPr>
              <a:t> 17 маусым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a:latin typeface="Times New Roman" pitchFamily="18" charset="0"/>
                <a:cs typeface="Times New Roman" pitchFamily="18" charset="0"/>
              </a:rPr>
              <a:t>дождь</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20-22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indent="182563" algn="ct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02790" y="2355381"/>
            <a:ext cx="5008686"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kk-KZ" altLang="en-US" sz="1200" b="1" dirty="0">
                <a:solidFill>
                  <a:srgbClr val="FF0000"/>
                </a:solidFill>
                <a:latin typeface="Times New Roman" pitchFamily="18" charset="0"/>
                <a:cs typeface="Times New Roman" pitchFamily="18" charset="0"/>
                <a:sym typeface="+mn-ea"/>
              </a:rPr>
              <a:t>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rgbClr val="000000"/>
                </a:solidFill>
                <a:latin typeface="Times New Roman" panose="02020603050405020304" pitchFamily="18" charset="0"/>
              </a:rPr>
              <a:t> </a:t>
            </a:r>
            <a:r>
              <a:rPr lang="kk-KZ" altLang="en-US" sz="1200" b="1" dirty="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48443488"/>
              </p:ext>
            </p:extLst>
          </p:nvPr>
        </p:nvGraphicFramePr>
        <p:xfrm>
          <a:off x="4866391" y="4293096"/>
          <a:ext cx="4781606" cy="1110433"/>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379472">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73761">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49903">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chemeClr val="tx1"/>
                          </a:solidFill>
                          <a:effectLst/>
                          <a:latin typeface="Times New Roman" pitchFamily="18" charset="0"/>
                          <a:cs typeface="Times New Roman" pitchFamily="18" charset="0"/>
                        </a:rPr>
                        <a:t>683</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chemeClr val="tx1"/>
                          </a:solidFill>
                          <a:effectLst/>
                          <a:latin typeface="Times New Roman" pitchFamily="18" charset="0"/>
                          <a:cs typeface="Times New Roman" pitchFamily="18" charset="0"/>
                        </a:rPr>
                        <a:t>0.137</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94095">
                <a:tc>
                  <a:txBody>
                    <a:bodyPr/>
                    <a:lstStyle/>
                    <a:p>
                      <a:r>
                        <a:rPr lang="kk-KZ" sz="9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Майған А.Т./Кириллова </a:t>
            </a:r>
            <a:r>
              <a:rPr lang="kk-KZ" altLang="ru-RU" sz="1200" b="1" i="1" dirty="0">
                <a:solidFill>
                  <a:srgbClr val="000000"/>
                </a:solidFill>
                <a:latin typeface="Times New Roman" panose="02020603050405020304" pitchFamily="18" charset="0"/>
                <a:cs typeface="Times New Roman" panose="02020603050405020304" pitchFamily="18" charset="0"/>
              </a:rPr>
              <a:t>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19735</TotalTime>
  <Words>549</Words>
  <Application>Microsoft Office PowerPoint</Application>
  <PresentationFormat>Лист A4 (210x297 мм)</PresentationFormat>
  <Paragraphs>87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3744</cp:revision>
  <cp:lastPrinted>2021-07-01T07:38:07Z</cp:lastPrinted>
  <dcterms:created xsi:type="dcterms:W3CDTF">2018-03-27T06:03:00Z</dcterms:created>
  <dcterms:modified xsi:type="dcterms:W3CDTF">2024-06-15T08:03:58Z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