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26145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35449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найзағай.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түстік-шығыстан </a:t>
            </a:r>
            <a:r>
              <a:rPr lang="kk-KZ" sz="1200" dirty="0">
                <a:latin typeface="Times New Roman" panose="02020603050405020304" pitchFamily="18" charset="0"/>
                <a:cs typeface="Times New Roman" panose="02020603050405020304" pitchFamily="18" charset="0"/>
              </a:rPr>
              <a:t>соғатын жел солтүстік-батысқа, солтүстіктен ауысады, күші 5-10, күндіз найзағай кезінде екпіні 15-18 м/с.</a:t>
            </a:r>
            <a:r>
              <a:rPr lang="kk-KZ" sz="1200" dirty="0"/>
              <a:t> </a:t>
            </a:r>
            <a:r>
              <a:rPr lang="kk-KZ" sz="1200" dirty="0">
                <a:solidFill>
                  <a:prstClr val="black"/>
                </a:solidFill>
                <a:latin typeface="Times New Roman" pitchFamily="18" charset="0"/>
                <a:cs typeface="Times New Roman" pitchFamily="18" charset="0"/>
              </a:rPr>
              <a:t>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13-15°,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23-25°</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17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шығысытан, 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3-8 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33763" y="328187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763" y="2404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5332901"/>
              </p:ext>
            </p:extLst>
          </p:nvPr>
        </p:nvGraphicFramePr>
        <p:xfrm>
          <a:off x="5044851" y="3992953"/>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21846</TotalTime>
  <Words>625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3798</cp:revision>
  <cp:lastPrinted>2021-07-01T03:56:27Z</cp:lastPrinted>
  <dcterms:created xsi:type="dcterms:W3CDTF">2018-03-27T06:03:00Z</dcterms:created>
  <dcterms:modified xsi:type="dcterms:W3CDTF">2024-06-15T07:37:54Z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