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5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8123699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97233185"/>
              </p:ext>
            </p:extLst>
          </p:nvPr>
        </p:nvGraphicFramePr>
        <p:xfrm>
          <a:off x="4924425" y="3974337"/>
          <a:ext cx="4697413" cy="2611194"/>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r>
                        <a:rPr lang="en-US"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306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639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4167</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833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0,11</a:t>
                      </a:r>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Оңтүстік-шығыстан, шығыстан  жел соғады, күші түнде 1-6, күндіз 6-11 м/с. Ауа температурасы түнде 24-26 жылы, күндіз 39-41 градус қатты ыстық</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kern="1400" smtClean="0">
                <a:solidFill>
                  <a:srgbClr val="000000"/>
                </a:solidFill>
                <a:latin typeface="Times New Roman"/>
                <a:ea typeface="Times New Roman"/>
              </a:rPr>
              <a:t>Шығыстан </a:t>
            </a:r>
            <a:r>
              <a:rPr lang="kk-KZ" altLang="ru-RU" sz="1200" smtClean="0">
                <a:solidFill>
                  <a:srgbClr val="000000"/>
                </a:solidFill>
                <a:latin typeface="Times New Roman" pitchFamily="18" charset="0"/>
                <a:cs typeface="Times New Roman" pitchFamily="18" charset="0"/>
              </a:rPr>
              <a:t>жел </a:t>
            </a:r>
            <a:r>
              <a:rPr lang="kk-KZ" altLang="ru-RU" sz="1200" dirty="0" smtClean="0">
                <a:solidFill>
                  <a:srgbClr val="000000"/>
                </a:solidFill>
                <a:latin typeface="Times New Roman" pitchFamily="18" charset="0"/>
                <a:cs typeface="Times New Roman" pitchFamily="18" charset="0"/>
              </a:rPr>
              <a:t>соғады, </a:t>
            </a:r>
            <a:r>
              <a:rPr lang="kk-KZ" altLang="ru-RU" sz="1200" smtClean="0">
                <a:solidFill>
                  <a:srgbClr val="000000"/>
                </a:solidFill>
                <a:latin typeface="Times New Roman" pitchFamily="18" charset="0"/>
                <a:cs typeface="Times New Roman" pitchFamily="18" charset="0"/>
              </a:rPr>
              <a:t>күші </a:t>
            </a:r>
            <a:r>
              <a:rPr lang="kk-KZ" altLang="ru-RU" sz="1200" smtClean="0">
                <a:solidFill>
                  <a:srgbClr val="000000"/>
                </a:solidFill>
                <a:latin typeface="Times New Roman" pitchFamily="18" charset="0"/>
                <a:cs typeface="Times New Roman" pitchFamily="18" charset="0"/>
              </a:rPr>
              <a:t>1-6 </a:t>
            </a:r>
            <a:r>
              <a:rPr lang="kk-KZ" altLang="ru-RU" sz="1200" dirty="0" smtClean="0">
                <a:solidFill>
                  <a:srgbClr val="000000"/>
                </a:solidFill>
                <a:latin typeface="Times New Roman" pitchFamily="18" charset="0"/>
                <a:cs typeface="Times New Roman" pitchFamily="18" charset="0"/>
              </a:rPr>
              <a:t>м/с. Ауа температурасы 24-26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21324</TotalTime>
  <Words>595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3719</cp:revision>
  <cp:lastPrinted>2023-02-06T06:57:51Z</cp:lastPrinted>
  <dcterms:created xsi:type="dcterms:W3CDTF">2018-03-27T06:03:00Z</dcterms:created>
  <dcterms:modified xsi:type="dcterms:W3CDTF">2024-06-15T08:18:05Z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