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9845427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80975" algn="l"/>
              </a:tabLst>
            </a:pPr>
            <a:r>
              <a:rPr lang="kk-KZ" sz="1100" dirty="0">
                <a:latin typeface="Times New Roman" pitchFamily="18" charset="0"/>
                <a:cs typeface="Times New Roman" pitchFamily="18" charset="0"/>
              </a:rPr>
              <a:t>     Көшпелі бұлтты, күндіз жаңбыр, найзағай. Солтүстік-батыстан жел соғады,  түнде күші 1-6 м/с, 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18-20, күндіз </a:t>
            </a:r>
            <a:r>
              <a:rPr lang="kk-KZ" sz="1100" dirty="0" smtClean="0">
                <a:latin typeface="Times New Roman" pitchFamily="18" charset="0"/>
                <a:cs typeface="Times New Roman" pitchFamily="18" charset="0"/>
              </a:rPr>
              <a:t>31-33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найзағай.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18-20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769441"/>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16 </a:t>
            </a:r>
            <a:r>
              <a:rPr lang="kk-KZ" sz="1100" dirty="0">
                <a:solidFill>
                  <a:schemeClr val="tx1"/>
                </a:solidFill>
                <a:latin typeface="Times New Roman" panose="02020603050405020304" pitchFamily="18" charset="0"/>
                <a:cs typeface="Times New Roman" panose="02020603050405020304" pitchFamily="18" charset="0"/>
              </a:rPr>
              <a:t>маусымда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16 </a:t>
            </a:r>
            <a:r>
              <a:rPr lang="kk-KZ" sz="1100" dirty="0">
                <a:solidFill>
                  <a:schemeClr val="tx1"/>
                </a:solidFill>
                <a:latin typeface="Times New Roman" panose="02020603050405020304" pitchFamily="18" charset="0"/>
                <a:cs typeface="Times New Roman" panose="02020603050405020304" pitchFamily="18" charset="0"/>
              </a:rPr>
              <a:t>маусымда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4800</cp:revision>
  <cp:lastPrinted>2021-07-01T03:56:27Z</cp:lastPrinted>
  <dcterms:created xsi:type="dcterms:W3CDTF">2018-03-27T06:03:00Z</dcterms:created>
  <dcterms:modified xsi:type="dcterms:W3CDTF">2024-06-15T08:10:08Z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