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559114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kk-KZ" sz="1200" dirty="0" smtClean="0">
                <a:latin typeface="Times New Roman" panose="02020603050405020304" pitchFamily="18" charset="0"/>
                <a:cs typeface="Times New Roman" panose="02020603050405020304" pitchFamily="18" charset="0"/>
              </a:rPr>
              <a:t>түстік-шығыстан соғатын жел солтүстік-батысқа, солтүстіктен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күндіз найзағай кезінде екпіні 15-18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16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шығысытан, 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53691" y="2411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189" y="32967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751890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19040</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3580</cp:revision>
  <cp:lastPrinted>2021-07-01T03:56:27Z</cp:lastPrinted>
  <dcterms:created xsi:type="dcterms:W3CDTF">2018-03-27T06:03:00Z</dcterms:created>
  <dcterms:modified xsi:type="dcterms:W3CDTF">2024-06-15T07:39:11Z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