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753969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7055966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1774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0.355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129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0.644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latin typeface="Calibri"/>
                        </a:rPr>
                        <a:t>0.086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547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3150</cp:revision>
  <cp:lastPrinted>2021-07-01T07:38:07Z</cp:lastPrinted>
  <dcterms:created xsi:type="dcterms:W3CDTF">2018-03-27T06:03:00Z</dcterms:created>
  <dcterms:modified xsi:type="dcterms:W3CDTF">2024-06-15T05:49:36Z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