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03837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15</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15 </a:t>
            </a:r>
            <a:r>
              <a:rPr lang="ru-RU" altLang="ru-RU" sz="1100" b="1" dirty="0">
                <a:latin typeface="Times New Roman" panose="02020603050405020304" pitchFamily="18" charset="0"/>
                <a:cs typeface="Times New Roman" panose="02020603050405020304" pitchFamily="18" charset="0"/>
              </a:rPr>
              <a:t>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4495906"/>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4"/>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15 маусым с. 20-ден 16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ea typeface="SimSun" panose="02010600030101010101" pitchFamily="2" charset="-122"/>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solidFill>
                  <a:prstClr val="black"/>
                </a:solidFill>
                <a:latin typeface="Times New Roman" panose="02020603050405020304" pitchFamily="18" charset="0"/>
                <a:cs typeface="Times New Roman" panose="02020603050405020304" pitchFamily="18" charset="0"/>
              </a:rPr>
              <a:t>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17-19, күндіз 29-31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16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solidFill>
                  <a:prstClr val="black"/>
                </a:solidFill>
                <a:latin typeface="Times New Roman" panose="02020603050405020304" pitchFamily="18" charset="0"/>
                <a:cs typeface="Times New Roman" panose="02020603050405020304" pitchFamily="18" charset="0"/>
              </a:rPr>
              <a:t>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17-19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16, түнде 17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Седелёва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29870</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5120</cp:revision>
  <cp:lastPrinted>2023-01-16T10:13:34Z</cp:lastPrinted>
  <dcterms:created xsi:type="dcterms:W3CDTF">2018-03-27T06:03:00Z</dcterms:created>
  <dcterms:modified xsi:type="dcterms:W3CDTF">2024-06-15T06:02:54Z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