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642830"/>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167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15 </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маусым</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44269" y="224857"/>
            <a:ext cx="4803765"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16 </a:t>
            </a:r>
            <a:r>
              <a:rPr lang="kk-KZ" sz="1200" b="1" dirty="0" smtClean="0">
                <a:solidFill>
                  <a:prstClr val="black"/>
                </a:solidFill>
                <a:latin typeface="Times New Roman" panose="02020603050405020304" pitchFamily="18" charset="0"/>
                <a:cs typeface="Times New Roman" panose="02020603050405020304" pitchFamily="18" charset="0"/>
              </a:rPr>
              <a:t>маусым </a:t>
            </a:r>
          </a:p>
          <a:p>
            <a:pPr lvl="0" algn="ctr"/>
            <a:r>
              <a:rPr lang="ru-RU" altLang="zh-CN" sz="1200" b="1" dirty="0" smtClean="0">
                <a:solidFill>
                  <a:srgbClr val="1F497D">
                    <a:lumMod val="75000"/>
                  </a:srgbClr>
                </a:solidFill>
                <a:latin typeface="Times New Roman" panose="02020603050405020304" pitchFamily="18" charset="0"/>
                <a:cs typeface="Times New Roman" panose="02020603050405020304" pitchFamily="18" charset="0"/>
              </a:rPr>
              <a:t>15</a:t>
            </a:r>
            <a:r>
              <a:rPr lang="ru-RU" altLang="zh-CN" sz="1200" b="1" i="1" dirty="0" smtClean="0">
                <a:solidFill>
                  <a:srgbClr val="1F497D">
                    <a:lumMod val="75000"/>
                  </a:srgbClr>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 сағ. 20-ден </a:t>
            </a:r>
            <a:r>
              <a:rPr lang="kk-KZ" altLang="ru-RU" sz="1200" b="1" dirty="0" smtClean="0">
                <a:solidFill>
                  <a:prstClr val="black"/>
                </a:solidFill>
                <a:latin typeface="Times New Roman" panose="02020603050405020304" pitchFamily="18" charset="0"/>
                <a:cs typeface="Times New Roman" panose="02020603050405020304" pitchFamily="18" charset="0"/>
              </a:rPr>
              <a:t>16</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 сағ. </a:t>
            </a:r>
            <a:r>
              <a:rPr lang="kk-KZ" altLang="ru-RU" sz="1200" b="1" dirty="0" smtClean="0">
                <a:solidFill>
                  <a:prstClr val="black"/>
                </a:solidFill>
                <a:latin typeface="Times New Roman" panose="02020603050405020304" pitchFamily="18" charset="0"/>
                <a:cs typeface="Times New Roman" panose="02020603050405020304" pitchFamily="18" charset="0"/>
              </a:rPr>
              <a:t>20-дейін</a:t>
            </a:r>
            <a:endParaRPr lang="kk-KZ" altLang="ru-RU" sz="1200" b="1" dirty="0">
              <a:solidFill>
                <a:prstClr val="black"/>
              </a:solidFill>
              <a:latin typeface="Times New Roman" panose="02020603050405020304" pitchFamily="18" charset="0"/>
              <a:cs typeface="Times New Roman" panose="02020603050405020304" pitchFamily="18" charset="0"/>
            </a:endParaRPr>
          </a:p>
          <a:p>
            <a:pPr algn="just"/>
            <a:r>
              <a:rPr lang="ru-RU" sz="1200" dirty="0">
                <a:latin typeface="Times New Roman" panose="02020603050405020304" pitchFamily="18" charset="0"/>
                <a:cs typeface="Times New Roman" panose="02020603050405020304" pitchFamily="18" charset="0"/>
              </a:rPr>
              <a:t>Көшпелі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өткінші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Оң</a:t>
            </a:r>
            <a:r>
              <a:rPr lang="kk-KZ" sz="1200" dirty="0" smtClean="0">
                <a:latin typeface="Times New Roman" panose="02020603050405020304" pitchFamily="18" charset="0"/>
                <a:cs typeface="Times New Roman" panose="02020603050405020304" pitchFamily="18" charset="0"/>
              </a:rPr>
              <a:t>түстік-батыстан соғатын  </a:t>
            </a:r>
            <a:r>
              <a:rPr lang="kk-KZ" sz="1200" dirty="0" smtClean="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 шығысқа аусады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 </a:t>
            </a:r>
            <a:r>
              <a:rPr lang="ru-RU" sz="1200" dirty="0" smtClean="0">
                <a:latin typeface="Times New Roman" panose="02020603050405020304" pitchFamily="18" charset="0"/>
                <a:cs typeface="Times New Roman" panose="02020603050405020304" pitchFamily="18" charset="0"/>
              </a:rPr>
              <a:t>м/с. Ауа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түнде </a:t>
            </a:r>
            <a:r>
              <a:rPr lang="ru-RU" sz="1200" dirty="0" smtClean="0">
                <a:latin typeface="Times New Roman" panose="02020603050405020304" pitchFamily="18" charset="0"/>
                <a:cs typeface="Times New Roman" panose="02020603050405020304" pitchFamily="18" charset="0"/>
              </a:rPr>
              <a:t>18-20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33-35 градус </a:t>
            </a:r>
            <a:r>
              <a:rPr lang="ru-RU" sz="1200" dirty="0" err="1">
                <a:latin typeface="Times New Roman" panose="02020603050405020304" pitchFamily="18" charset="0"/>
                <a:cs typeface="Times New Roman" panose="02020603050405020304" pitchFamily="18" charset="0"/>
              </a:rPr>
              <a:t>қатты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ыстық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a:p>
            <a:pPr algn="just"/>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latin typeface="Times New Roman" panose="02020603050405020304" pitchFamily="18" charset="0"/>
                <a:cs typeface="Times New Roman" panose="02020603050405020304" pitchFamily="18" charset="0"/>
              </a:rPr>
              <a:t>17 </a:t>
            </a:r>
            <a:r>
              <a:rPr lang="kk-KZ" sz="1200" b="1" dirty="0" smtClean="0">
                <a:latin typeface="Times New Roman" panose="02020603050405020304" pitchFamily="18" charset="0"/>
                <a:cs typeface="Times New Roman" panose="02020603050405020304" pitchFamily="18" charset="0"/>
              </a:rPr>
              <a:t>маусым</a:t>
            </a:r>
          </a:p>
          <a:p>
            <a:pPr algn="ctr"/>
            <a:r>
              <a:rPr lang="kk-KZ" sz="1200" b="1" dirty="0" smtClean="0">
                <a:solidFill>
                  <a:prstClr val="black"/>
                </a:solidFill>
                <a:latin typeface="Times New Roman" panose="02020603050405020304" pitchFamily="18" charset="0"/>
                <a:cs typeface="Times New Roman" panose="02020603050405020304" pitchFamily="18" charset="0"/>
              </a:rPr>
              <a:t>16 </a:t>
            </a:r>
            <a:r>
              <a:rPr lang="kk-KZ" sz="1200" b="1" dirty="0" smtClean="0">
                <a:solidFill>
                  <a:prstClr val="black"/>
                </a:solidFill>
                <a:latin typeface="Times New Roman" panose="02020603050405020304" pitchFamily="18" charset="0"/>
                <a:cs typeface="Times New Roman" panose="02020603050405020304" pitchFamily="18" charset="0"/>
              </a:rPr>
              <a:t>маусым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17 </a:t>
            </a:r>
            <a:r>
              <a:rPr lang="kk-KZ" sz="1200" b="1" dirty="0" smtClean="0">
                <a:latin typeface="Times New Roman" panose="02020603050405020304" pitchFamily="18" charset="0"/>
                <a:cs typeface="Times New Roman" panose="02020603050405020304" pitchFamily="18" charset="0"/>
              </a:rPr>
              <a:t>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09-ға дейін </a:t>
            </a:r>
          </a:p>
          <a:p>
            <a:pPr lvl="0" algn="just"/>
            <a:r>
              <a:rPr lang="ru-RU" sz="1200" dirty="0">
                <a:latin typeface="Times New Roman" panose="02020603050405020304" pitchFamily="18" charset="0"/>
                <a:cs typeface="Times New Roman" panose="02020603050405020304" pitchFamily="18" charset="0"/>
              </a:rPr>
              <a:t>Көшпелі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Солтүстік-</a:t>
            </a:r>
            <a:r>
              <a:rPr lang="kk-KZ" sz="1200" dirty="0" smtClean="0">
                <a:latin typeface="Times New Roman" panose="02020603050405020304" pitchFamily="18" charset="0"/>
                <a:cs typeface="Times New Roman" panose="02020603050405020304" pitchFamily="18" charset="0"/>
              </a:rPr>
              <a:t>шығ</a:t>
            </a:r>
            <a:r>
              <a:rPr lang="kk-KZ" sz="1200" dirty="0" smtClean="0">
                <a:latin typeface="Times New Roman" panose="02020603050405020304" pitchFamily="18" charset="0"/>
                <a:cs typeface="Times New Roman" panose="02020603050405020304" pitchFamily="18" charset="0"/>
              </a:rPr>
              <a:t>ыстан </a:t>
            </a:r>
            <a:r>
              <a:rPr lang="kk-KZ" sz="1200" dirty="0" smtClean="0">
                <a:latin typeface="Times New Roman" panose="02020603050405020304" pitchFamily="18" charset="0"/>
                <a:cs typeface="Times New Roman" panose="02020603050405020304" pitchFamily="18" charset="0"/>
              </a:rPr>
              <a:t>жел  </a:t>
            </a:r>
            <a:r>
              <a:rPr lang="kk-KZ" sz="1200" dirty="0">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a:t>
            </a:r>
            <a:r>
              <a:rPr lang="kk-KZ" sz="1200" dirty="0" smtClean="0">
                <a:solidFill>
                  <a:prstClr val="black"/>
                </a:solidFill>
                <a:latin typeface="Times New Roman" panose="02020603050405020304" pitchFamily="18" charset="0"/>
                <a:cs typeface="Times New Roman" panose="02020603050405020304" pitchFamily="18" charset="0"/>
              </a:rPr>
              <a:t> м/с</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Ауа температурасы 18-20 градус жылы. </a:t>
            </a:r>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76551161"/>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1540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3,08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2876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575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0,109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129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0,324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0,275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ru-RU" altLang="ru-RU" sz="1200" b="1" dirty="0" smtClean="0">
                <a:solidFill>
                  <a:srgbClr val="1F497D">
                    <a:lumMod val="75000"/>
                  </a:srgbClr>
                </a:solidFill>
                <a:latin typeface="Times New Roman" panose="02020603050405020304" pitchFamily="18" charset="0"/>
                <a:cs typeface="Times New Roman" panose="02020603050405020304" pitchFamily="18" charset="0"/>
              </a:rPr>
              <a:t>1</a:t>
            </a:r>
            <a:r>
              <a:rPr lang="en-US" altLang="ru-RU" sz="1200" b="1" dirty="0" smtClean="0">
                <a:solidFill>
                  <a:srgbClr val="1F497D">
                    <a:lumMod val="75000"/>
                  </a:srgbClr>
                </a:solidFill>
                <a:latin typeface="Times New Roman" panose="02020603050405020304" pitchFamily="18" charset="0"/>
                <a:cs typeface="Times New Roman" panose="02020603050405020304" pitchFamily="18" charset="0"/>
              </a:rPr>
              <a:t>5</a:t>
            </a:r>
            <a:r>
              <a:rPr lang="ru-RU" altLang="zh-CN" sz="1200" b="1" i="1" dirty="0" smtClean="0">
                <a:solidFill>
                  <a:srgbClr val="1F497D">
                    <a:lumMod val="75000"/>
                  </a:srgbClr>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маусым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4458" y="2490714"/>
            <a:ext cx="469159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16,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17 </a:t>
            </a:r>
            <a:r>
              <a:rPr lang="ru-RU" sz="1200" dirty="0" err="1">
                <a:solidFill>
                  <a:prstClr val="black"/>
                </a:solidFill>
                <a:latin typeface="Times New Roman" panose="02020603050405020304" pitchFamily="18" charset="0"/>
                <a:cs typeface="Times New Roman" panose="02020603050405020304" pitchFamily="18" charset="0"/>
              </a:rPr>
              <a:t>маусым</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сейілу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С. Лемешко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20228</TotalTime>
  <Words>587</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3878</cp:revision>
  <cp:lastPrinted>2021-07-01T07:38:07Z</cp:lastPrinted>
  <dcterms:created xsi:type="dcterms:W3CDTF">2018-03-27T06:03:00Z</dcterms:created>
  <dcterms:modified xsi:type="dcterms:W3CDTF">2024-06-15T08:15:34Z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