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218" autoAdjust="0"/>
  </p:normalViewPr>
  <p:slideViewPr>
    <p:cSldViewPr showGuides="1">
      <p:cViewPr varScale="1">
        <p:scale>
          <a:sx n="112" d="100"/>
          <a:sy n="112" d="100"/>
        </p:scale>
        <p:origin x="2028"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0755761"/>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167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15 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6" y="0"/>
            <a:ext cx="4843496"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16 маусымға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15 маусым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solidFill>
                  <a:srgbClr val="000000"/>
                </a:solidFill>
                <a:latin typeface="Times New Roman" pitchFamily="18" charset="0"/>
                <a:cs typeface="Times New Roman" pitchFamily="18" charset="0"/>
              </a:rPr>
              <a:t>16 маусым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 жауын-шашынсыз. Солтүстік-шығыстан соққан жел оңтүстік-шығысқа ауысады, </a:t>
            </a:r>
            <a:r>
              <a:rPr lang="kk-KZ" sz="1200" dirty="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3-8 </a:t>
            </a:r>
            <a:r>
              <a:rPr lang="ru-RU" sz="1200" dirty="0" smtClean="0">
                <a:latin typeface="Times New Roman" pitchFamily="18" charset="0"/>
                <a:cs typeface="Times New Roman" pitchFamily="18" charset="0"/>
              </a:rPr>
              <a:t>м/с</a:t>
            </a:r>
            <a:r>
              <a:rPr lang="kk-KZ" sz="1200" dirty="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түнде 20-22 градус жылы, күндіз 36-38 </a:t>
            </a:r>
            <a:r>
              <a:rPr lang="kk-KZ" sz="1200" dirty="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қатты ыстық болады.</a:t>
            </a:r>
            <a:endParaRPr lang="ru-RU" sz="1200" dirty="0" smtClean="0">
              <a:latin typeface="Times New Roman" pitchFamily="18" charset="0"/>
              <a:cs typeface="Times New Roman" pitchFamily="18" charset="0"/>
            </a:endParaRPr>
          </a:p>
          <a:p>
            <a:pPr algn="ctr"/>
            <a:r>
              <a:rPr lang="kk-KZ" sz="1200" b="1" dirty="0" smtClean="0">
                <a:solidFill>
                  <a:srgbClr val="000000"/>
                </a:solidFill>
                <a:latin typeface="Times New Roman" pitchFamily="18" charset="0"/>
                <a:cs typeface="Times New Roman" pitchFamily="18" charset="0"/>
              </a:rPr>
              <a:t>17 маусымға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16 маусым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17 маусым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жауын-шашынсыз. Шығыстан соққан жел солтүстік-шығысқа ауысады, күші 1-6 </a:t>
            </a:r>
            <a:r>
              <a:rPr lang="ru-RU" sz="1200" dirty="0" smtClean="0">
                <a:latin typeface="Times New Roman" pitchFamily="18" charset="0"/>
                <a:cs typeface="Times New Roman" pitchFamily="18" charset="0"/>
              </a:rPr>
              <a:t>м/с</a:t>
            </a:r>
            <a:r>
              <a:rPr lang="kk-KZ" sz="1200" dirty="0" smtClean="0">
                <a:latin typeface="Times New Roman" pitchFamily="18" charset="0"/>
                <a:cs typeface="Times New Roman" pitchFamily="18" charset="0"/>
              </a:rPr>
              <a:t>.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20</a:t>
            </a:r>
            <a:r>
              <a:rPr lang="kk-KZ" sz="1200" smtClean="0">
                <a:latin typeface="Times New Roman" pitchFamily="18" charset="0"/>
                <a:cs typeface="Times New Roman" pitchFamily="18" charset="0"/>
              </a:rPr>
              <a:t>-22 </a:t>
            </a:r>
            <a:r>
              <a:rPr lang="kk-KZ" sz="1200" dirty="0" smtClean="0">
                <a:latin typeface="Times New Roman" pitchFamily="18" charset="0"/>
                <a:cs typeface="Times New Roman" pitchFamily="18" charset="0"/>
              </a:rPr>
              <a:t>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6793157"/>
              </p:ext>
            </p:extLst>
          </p:nvPr>
        </p:nvGraphicFramePr>
        <p:xfrm>
          <a:off x="5024438" y="4143380"/>
          <a:ext cx="4667576" cy="2144628"/>
        </p:xfrm>
        <a:graphic>
          <a:graphicData uri="http://schemas.openxmlformats.org/drawingml/2006/table">
            <a:tbl>
              <a:tblPr firstRow="1" bandRow="1">
                <a:tableStyleId>{5C22544A-7EE6-4342-B048-85BDC9FD1C3A}</a:tableStyleId>
              </a:tblPr>
              <a:tblGrid>
                <a:gridCol w="1771866">
                  <a:extLst>
                    <a:ext uri="{9D8B030D-6E8A-4147-A177-3AD203B41FA5}">
                      <a16:colId xmlns:a16="http://schemas.microsoft.com/office/drawing/2014/main" xmlns="" val="3583770891"/>
                    </a:ext>
                  </a:extLst>
                </a:gridCol>
                <a:gridCol w="1457141">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77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697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0,139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188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0,941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0,231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0,425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24438" y="3429000"/>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a:t>
            </a:r>
            <a:r>
              <a:rPr lang="kk-KZ"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7" y="2107703"/>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16 маусымда, 17 маусымда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7" y="3237667"/>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Тілеубергенова А.А.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17917</TotalTime>
  <Words>527</Words>
  <Application>Microsoft Office PowerPoint</Application>
  <PresentationFormat>Лист A4 (210x297 мм)</PresentationFormat>
  <Paragraphs>98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4428</cp:revision>
  <cp:lastPrinted>2021-07-01T07:38:07Z</cp:lastPrinted>
  <dcterms:created xsi:type="dcterms:W3CDTF">2018-03-27T06:03:00Z</dcterms:created>
  <dcterms:modified xsi:type="dcterms:W3CDTF">2024-06-15T09:53:59Z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