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179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0963287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167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234641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16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15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северо-восточный с переходом на юго-восточный 3-8 м/с. Температура воздуха ночью 20-22 тепла, днем сильная жара 36-38 градусов.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</a:t>
            </a:r>
          </a:p>
          <a:p>
            <a:pPr algn="just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16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без 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  <a:sym typeface="+mn-ea"/>
              </a:rPr>
              <a:t>Ветер восточный с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  <a:sym typeface="+mn-ea"/>
              </a:rPr>
              <a:t>переходом на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северо-восточный 1-6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20-22 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июня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7951153"/>
              </p:ext>
            </p:extLst>
          </p:nvPr>
        </p:nvGraphicFramePr>
        <p:xfrm>
          <a:off x="5051078" y="4034682"/>
          <a:ext cx="4590109" cy="23322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119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0,139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0,941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402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0,231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8621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0,425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286814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июня, ночью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 2024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238752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Тілеубергенова А.А.Жакибаева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36302</TotalTime>
  <Words>603</Words>
  <Application>Microsoft Office PowerPoint</Application>
  <PresentationFormat>Лист A4 (210x297 мм)</PresentationFormat>
  <Paragraphs>94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4524</cp:revision>
  <cp:lastPrinted>2021-02-03T11:37:00Z</cp:lastPrinted>
  <dcterms:created xsi:type="dcterms:W3CDTF">2018-03-27T06:03:00Z</dcterms:created>
  <dcterms:modified xsi:type="dcterms:W3CDTF">2024-06-15T09:47:53Z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